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5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7" r:id="rId41"/>
    <p:sldId id="298" r:id="rId42"/>
    <p:sldId id="299" r:id="rId43"/>
    <p:sldId id="301" r:id="rId44"/>
    <p:sldId id="302" r:id="rId45"/>
    <p:sldId id="303" r:id="rId46"/>
    <p:sldId id="304" r:id="rId47"/>
    <p:sldId id="305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6" r:id="rId57"/>
    <p:sldId id="317" r:id="rId58"/>
    <p:sldId id="318" r:id="rId59"/>
    <p:sldId id="320" r:id="rId60"/>
    <p:sldId id="321" r:id="rId61"/>
    <p:sldId id="322" r:id="rId62"/>
    <p:sldId id="323" r:id="rId63"/>
    <p:sldId id="324" r:id="rId64"/>
    <p:sldId id="325" r:id="rId65"/>
    <p:sldId id="327" r:id="rId66"/>
    <p:sldId id="326" r:id="rId67"/>
    <p:sldId id="328" r:id="rId68"/>
    <p:sldId id="329" r:id="rId69"/>
    <p:sldId id="330" r:id="rId70"/>
    <p:sldId id="331" r:id="rId71"/>
    <p:sldId id="332" r:id="rId72"/>
    <p:sldId id="333" r:id="rId73"/>
    <p:sldId id="334" r:id="rId74"/>
    <p:sldId id="335" r:id="rId75"/>
    <p:sldId id="336" r:id="rId76"/>
    <p:sldId id="337" r:id="rId77"/>
    <p:sldId id="338" r:id="rId78"/>
    <p:sldId id="339" r:id="rId79"/>
    <p:sldId id="340" r:id="rId80"/>
    <p:sldId id="341" r:id="rId81"/>
    <p:sldId id="342" r:id="rId82"/>
    <p:sldId id="343" r:id="rId83"/>
    <p:sldId id="344" r:id="rId84"/>
    <p:sldId id="345" r:id="rId85"/>
    <p:sldId id="346" r:id="rId86"/>
    <p:sldId id="347" r:id="rId87"/>
    <p:sldId id="348" r:id="rId88"/>
    <p:sldId id="349" r:id="rId89"/>
    <p:sldId id="350" r:id="rId90"/>
    <p:sldId id="351" r:id="rId91"/>
    <p:sldId id="352" r:id="rId92"/>
    <p:sldId id="353" r:id="rId93"/>
    <p:sldId id="354" r:id="rId94"/>
    <p:sldId id="355" r:id="rId95"/>
    <p:sldId id="361" r:id="rId96"/>
    <p:sldId id="360" r:id="rId9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2607" autoAdjust="0"/>
  </p:normalViewPr>
  <p:slideViewPr>
    <p:cSldViewPr snapToGrid="0">
      <p:cViewPr>
        <p:scale>
          <a:sx n="85" d="100"/>
          <a:sy n="85" d="100"/>
        </p:scale>
        <p:origin x="40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4363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9402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676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8043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2004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956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968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952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3154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067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937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9ED3F-3262-40EE-8EFF-F8404B873BA8}" type="datetimeFigureOut">
              <a:rPr lang="en-IN" smtClean="0"/>
              <a:t>20-02-2025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B898F-01C6-4215-A283-0DD9C3F8688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5154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IN" sz="11500" b="1" dirty="0" smtClean="0"/>
              <a:t>Inflammation</a:t>
            </a:r>
            <a:endParaRPr lang="en-IN" sz="11500" b="1" dirty="0"/>
          </a:p>
        </p:txBody>
      </p:sp>
    </p:spTree>
    <p:extLst>
      <p:ext uri="{BB962C8B-B14F-4D97-AF65-F5344CB8AC3E}">
        <p14:creationId xmlns:p14="http://schemas.microsoft.com/office/powerpoint/2010/main" val="309888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4" y="442452"/>
            <a:ext cx="10279626" cy="6223819"/>
          </a:xfrm>
        </p:spPr>
      </p:pic>
    </p:spTree>
    <p:extLst>
      <p:ext uri="{BB962C8B-B14F-4D97-AF65-F5344CB8AC3E}">
        <p14:creationId xmlns:p14="http://schemas.microsoft.com/office/powerpoint/2010/main" val="252405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30" y="0"/>
            <a:ext cx="11267768" cy="6858000"/>
          </a:xfrm>
        </p:spPr>
      </p:pic>
    </p:spTree>
    <p:extLst>
      <p:ext uri="{BB962C8B-B14F-4D97-AF65-F5344CB8AC3E}">
        <p14:creationId xmlns:p14="http://schemas.microsoft.com/office/powerpoint/2010/main" val="108216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27" y="324464"/>
            <a:ext cx="10663084" cy="6223819"/>
          </a:xfrm>
        </p:spPr>
      </p:pic>
    </p:spTree>
    <p:extLst>
      <p:ext uri="{BB962C8B-B14F-4D97-AF65-F5344CB8AC3E}">
        <p14:creationId xmlns:p14="http://schemas.microsoft.com/office/powerpoint/2010/main" val="399849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368" y="250722"/>
            <a:ext cx="10205884" cy="6607277"/>
          </a:xfrm>
        </p:spPr>
      </p:pic>
    </p:spTree>
    <p:extLst>
      <p:ext uri="{BB962C8B-B14F-4D97-AF65-F5344CB8AC3E}">
        <p14:creationId xmlns:p14="http://schemas.microsoft.com/office/powerpoint/2010/main" val="273861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2" y="176980"/>
            <a:ext cx="10692580" cy="6681019"/>
          </a:xfrm>
        </p:spPr>
      </p:pic>
    </p:spTree>
    <p:extLst>
      <p:ext uri="{BB962C8B-B14F-4D97-AF65-F5344CB8AC3E}">
        <p14:creationId xmlns:p14="http://schemas.microsoft.com/office/powerpoint/2010/main" val="151366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4" y="235974"/>
            <a:ext cx="11838039" cy="6176963"/>
          </a:xfrm>
        </p:spPr>
      </p:pic>
    </p:spTree>
    <p:extLst>
      <p:ext uri="{BB962C8B-B14F-4D97-AF65-F5344CB8AC3E}">
        <p14:creationId xmlns:p14="http://schemas.microsoft.com/office/powerpoint/2010/main" val="200217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4" y="132734"/>
            <a:ext cx="11297264" cy="6725265"/>
          </a:xfrm>
        </p:spPr>
      </p:pic>
    </p:spTree>
    <p:extLst>
      <p:ext uri="{BB962C8B-B14F-4D97-AF65-F5344CB8AC3E}">
        <p14:creationId xmlns:p14="http://schemas.microsoft.com/office/powerpoint/2010/main" val="259377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81" y="294968"/>
            <a:ext cx="10191135" cy="6563032"/>
          </a:xfrm>
        </p:spPr>
      </p:pic>
    </p:spTree>
    <p:extLst>
      <p:ext uri="{BB962C8B-B14F-4D97-AF65-F5344CB8AC3E}">
        <p14:creationId xmlns:p14="http://schemas.microsoft.com/office/powerpoint/2010/main" val="39520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5" y="0"/>
            <a:ext cx="10751574" cy="6695768"/>
          </a:xfrm>
        </p:spPr>
      </p:pic>
    </p:spTree>
    <p:extLst>
      <p:ext uri="{BB962C8B-B14F-4D97-AF65-F5344CB8AC3E}">
        <p14:creationId xmlns:p14="http://schemas.microsoft.com/office/powerpoint/2010/main" val="328273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9" y="0"/>
            <a:ext cx="11179277" cy="6430296"/>
          </a:xfrm>
        </p:spPr>
      </p:pic>
    </p:spTree>
    <p:extLst>
      <p:ext uri="{BB962C8B-B14F-4D97-AF65-F5344CB8AC3E}">
        <p14:creationId xmlns:p14="http://schemas.microsoft.com/office/powerpoint/2010/main" val="364516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44" y="321220"/>
            <a:ext cx="11739716" cy="6029479"/>
          </a:xfrm>
        </p:spPr>
      </p:pic>
    </p:spTree>
    <p:extLst>
      <p:ext uri="{BB962C8B-B14F-4D97-AF65-F5344CB8AC3E}">
        <p14:creationId xmlns:p14="http://schemas.microsoft.com/office/powerpoint/2010/main" val="23443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1" y="0"/>
            <a:ext cx="10087897" cy="6740013"/>
          </a:xfrm>
        </p:spPr>
      </p:pic>
    </p:spTree>
    <p:extLst>
      <p:ext uri="{BB962C8B-B14F-4D97-AF65-F5344CB8AC3E}">
        <p14:creationId xmlns:p14="http://schemas.microsoft.com/office/powerpoint/2010/main" val="6979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56" y="-250723"/>
            <a:ext cx="10043650" cy="7108723"/>
          </a:xfrm>
        </p:spPr>
      </p:pic>
    </p:spTree>
    <p:extLst>
      <p:ext uri="{BB962C8B-B14F-4D97-AF65-F5344CB8AC3E}">
        <p14:creationId xmlns:p14="http://schemas.microsoft.com/office/powerpoint/2010/main" val="171044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3" y="280219"/>
            <a:ext cx="11238271" cy="6400800"/>
          </a:xfrm>
        </p:spPr>
      </p:pic>
    </p:spTree>
    <p:extLst>
      <p:ext uri="{BB962C8B-B14F-4D97-AF65-F5344CB8AC3E}">
        <p14:creationId xmlns:p14="http://schemas.microsoft.com/office/powerpoint/2010/main" val="327434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444"/>
            <a:ext cx="12005187" cy="6356555"/>
          </a:xfrm>
        </p:spPr>
      </p:pic>
    </p:spTree>
    <p:extLst>
      <p:ext uri="{BB962C8B-B14F-4D97-AF65-F5344CB8AC3E}">
        <p14:creationId xmlns:p14="http://schemas.microsoft.com/office/powerpoint/2010/main" val="127247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723"/>
            <a:ext cx="12064181" cy="5926240"/>
          </a:xfrm>
        </p:spPr>
      </p:pic>
    </p:spTree>
    <p:extLst>
      <p:ext uri="{BB962C8B-B14F-4D97-AF65-F5344CB8AC3E}">
        <p14:creationId xmlns:p14="http://schemas.microsoft.com/office/powerpoint/2010/main" val="427705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1" y="294968"/>
            <a:ext cx="11606981" cy="6282813"/>
          </a:xfrm>
        </p:spPr>
      </p:pic>
    </p:spTree>
    <p:extLst>
      <p:ext uri="{BB962C8B-B14F-4D97-AF65-F5344CB8AC3E}">
        <p14:creationId xmlns:p14="http://schemas.microsoft.com/office/powerpoint/2010/main" val="263947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7" y="265471"/>
            <a:ext cx="12226413" cy="5911492"/>
          </a:xfrm>
        </p:spPr>
      </p:pic>
    </p:spTree>
    <p:extLst>
      <p:ext uri="{BB962C8B-B14F-4D97-AF65-F5344CB8AC3E}">
        <p14:creationId xmlns:p14="http://schemas.microsoft.com/office/powerpoint/2010/main" val="195841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78" y="442452"/>
            <a:ext cx="10810568" cy="6415548"/>
          </a:xfrm>
        </p:spPr>
      </p:pic>
    </p:spTree>
    <p:extLst>
      <p:ext uri="{BB962C8B-B14F-4D97-AF65-F5344CB8AC3E}">
        <p14:creationId xmlns:p14="http://schemas.microsoft.com/office/powerpoint/2010/main" val="200227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9" y="501445"/>
            <a:ext cx="11046542" cy="6356555"/>
          </a:xfrm>
        </p:spPr>
      </p:pic>
    </p:spTree>
    <p:extLst>
      <p:ext uri="{BB962C8B-B14F-4D97-AF65-F5344CB8AC3E}">
        <p14:creationId xmlns:p14="http://schemas.microsoft.com/office/powerpoint/2010/main" val="143303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19" y="176981"/>
            <a:ext cx="11695471" cy="6327058"/>
          </a:xfrm>
        </p:spPr>
      </p:pic>
    </p:spTree>
    <p:extLst>
      <p:ext uri="{BB962C8B-B14F-4D97-AF65-F5344CB8AC3E}">
        <p14:creationId xmlns:p14="http://schemas.microsoft.com/office/powerpoint/2010/main" val="29796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97" y="398206"/>
            <a:ext cx="10795819" cy="6459794"/>
          </a:xfrm>
        </p:spPr>
      </p:pic>
    </p:spTree>
    <p:extLst>
      <p:ext uri="{BB962C8B-B14F-4D97-AF65-F5344CB8AC3E}">
        <p14:creationId xmlns:p14="http://schemas.microsoft.com/office/powerpoint/2010/main" val="319697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8" y="221226"/>
            <a:ext cx="11872452" cy="6636774"/>
          </a:xfrm>
        </p:spPr>
      </p:pic>
    </p:spTree>
    <p:extLst>
      <p:ext uri="{BB962C8B-B14F-4D97-AF65-F5344CB8AC3E}">
        <p14:creationId xmlns:p14="http://schemas.microsoft.com/office/powerpoint/2010/main" val="121254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471"/>
            <a:ext cx="11960942" cy="6176963"/>
          </a:xfrm>
        </p:spPr>
      </p:pic>
    </p:spTree>
    <p:extLst>
      <p:ext uri="{BB962C8B-B14F-4D97-AF65-F5344CB8AC3E}">
        <p14:creationId xmlns:p14="http://schemas.microsoft.com/office/powerpoint/2010/main" val="188279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88" y="427703"/>
            <a:ext cx="10972800" cy="6430297"/>
          </a:xfrm>
        </p:spPr>
      </p:pic>
    </p:spTree>
    <p:extLst>
      <p:ext uri="{BB962C8B-B14F-4D97-AF65-F5344CB8AC3E}">
        <p14:creationId xmlns:p14="http://schemas.microsoft.com/office/powerpoint/2010/main" val="409867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3" y="280218"/>
            <a:ext cx="11941277" cy="6577781"/>
          </a:xfrm>
        </p:spPr>
      </p:pic>
    </p:spTree>
    <p:extLst>
      <p:ext uri="{BB962C8B-B14F-4D97-AF65-F5344CB8AC3E}">
        <p14:creationId xmlns:p14="http://schemas.microsoft.com/office/powerpoint/2010/main" val="110794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4" y="427703"/>
            <a:ext cx="11194026" cy="6312310"/>
          </a:xfrm>
        </p:spPr>
      </p:pic>
    </p:spTree>
    <p:extLst>
      <p:ext uri="{BB962C8B-B14F-4D97-AF65-F5344CB8AC3E}">
        <p14:creationId xmlns:p14="http://schemas.microsoft.com/office/powerpoint/2010/main" val="120655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4" y="147484"/>
            <a:ext cx="10618839" cy="6548284"/>
          </a:xfrm>
        </p:spPr>
      </p:pic>
    </p:spTree>
    <p:extLst>
      <p:ext uri="{BB962C8B-B14F-4D97-AF65-F5344CB8AC3E}">
        <p14:creationId xmlns:p14="http://schemas.microsoft.com/office/powerpoint/2010/main" val="411631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1729"/>
            <a:ext cx="11312013" cy="6415548"/>
          </a:xfrm>
        </p:spPr>
      </p:pic>
    </p:spTree>
    <p:extLst>
      <p:ext uri="{BB962C8B-B14F-4D97-AF65-F5344CB8AC3E}">
        <p14:creationId xmlns:p14="http://schemas.microsoft.com/office/powerpoint/2010/main" val="318008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6" y="353961"/>
            <a:ext cx="10810568" cy="6400800"/>
          </a:xfrm>
        </p:spPr>
      </p:pic>
    </p:spTree>
    <p:extLst>
      <p:ext uri="{BB962C8B-B14F-4D97-AF65-F5344CB8AC3E}">
        <p14:creationId xmlns:p14="http://schemas.microsoft.com/office/powerpoint/2010/main" val="342561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71" y="698260"/>
            <a:ext cx="10677832" cy="5823002"/>
          </a:xfrm>
        </p:spPr>
      </p:pic>
    </p:spTree>
    <p:extLst>
      <p:ext uri="{BB962C8B-B14F-4D97-AF65-F5344CB8AC3E}">
        <p14:creationId xmlns:p14="http://schemas.microsoft.com/office/powerpoint/2010/main" val="203615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" y="7883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299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884" y="309716"/>
            <a:ext cx="10161639" cy="5867247"/>
          </a:xfrm>
        </p:spPr>
      </p:pic>
    </p:spTree>
    <p:extLst>
      <p:ext uri="{BB962C8B-B14F-4D97-AF65-F5344CB8AC3E}">
        <p14:creationId xmlns:p14="http://schemas.microsoft.com/office/powerpoint/2010/main" val="375968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13" y="427702"/>
            <a:ext cx="11385755" cy="6430297"/>
          </a:xfrm>
        </p:spPr>
      </p:pic>
    </p:spTree>
    <p:extLst>
      <p:ext uri="{BB962C8B-B14F-4D97-AF65-F5344CB8AC3E}">
        <p14:creationId xmlns:p14="http://schemas.microsoft.com/office/powerpoint/2010/main" val="78855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26" y="648929"/>
            <a:ext cx="11385755" cy="6327058"/>
          </a:xfrm>
        </p:spPr>
      </p:pic>
    </p:spTree>
    <p:extLst>
      <p:ext uri="{BB962C8B-B14F-4D97-AF65-F5344CB8AC3E}">
        <p14:creationId xmlns:p14="http://schemas.microsoft.com/office/powerpoint/2010/main" val="21539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5" y="14748"/>
            <a:ext cx="11341510" cy="6651523"/>
          </a:xfrm>
        </p:spPr>
      </p:pic>
    </p:spTree>
    <p:extLst>
      <p:ext uri="{BB962C8B-B14F-4D97-AF65-F5344CB8AC3E}">
        <p14:creationId xmlns:p14="http://schemas.microsoft.com/office/powerpoint/2010/main" val="188880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960"/>
            <a:ext cx="12192000" cy="6504039"/>
          </a:xfrm>
        </p:spPr>
      </p:pic>
    </p:spTree>
    <p:extLst>
      <p:ext uri="{BB962C8B-B14F-4D97-AF65-F5344CB8AC3E}">
        <p14:creationId xmlns:p14="http://schemas.microsoft.com/office/powerpoint/2010/main" val="353913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49" y="427703"/>
            <a:ext cx="11439832" cy="6044228"/>
          </a:xfrm>
        </p:spPr>
      </p:pic>
    </p:spTree>
    <p:extLst>
      <p:ext uri="{BB962C8B-B14F-4D97-AF65-F5344CB8AC3E}">
        <p14:creationId xmlns:p14="http://schemas.microsoft.com/office/powerpoint/2010/main" val="176524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219"/>
            <a:ext cx="11518491" cy="6577781"/>
          </a:xfrm>
        </p:spPr>
      </p:pic>
    </p:spTree>
    <p:extLst>
      <p:ext uri="{BB962C8B-B14F-4D97-AF65-F5344CB8AC3E}">
        <p14:creationId xmlns:p14="http://schemas.microsoft.com/office/powerpoint/2010/main" val="373864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1" y="427703"/>
            <a:ext cx="10648335" cy="5749260"/>
          </a:xfrm>
        </p:spPr>
      </p:pic>
    </p:spTree>
    <p:extLst>
      <p:ext uri="{BB962C8B-B14F-4D97-AF65-F5344CB8AC3E}">
        <p14:creationId xmlns:p14="http://schemas.microsoft.com/office/powerpoint/2010/main" val="113494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4" y="353960"/>
            <a:ext cx="11061290" cy="6504039"/>
          </a:xfrm>
        </p:spPr>
      </p:pic>
    </p:spTree>
    <p:extLst>
      <p:ext uri="{BB962C8B-B14F-4D97-AF65-F5344CB8AC3E}">
        <p14:creationId xmlns:p14="http://schemas.microsoft.com/office/powerpoint/2010/main" val="24222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8" y="250722"/>
            <a:ext cx="11808542" cy="6607277"/>
          </a:xfrm>
        </p:spPr>
      </p:pic>
    </p:spTree>
    <p:extLst>
      <p:ext uri="{BB962C8B-B14F-4D97-AF65-F5344CB8AC3E}">
        <p14:creationId xmlns:p14="http://schemas.microsoft.com/office/powerpoint/2010/main" val="180433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478"/>
            <a:ext cx="12250994" cy="6872750"/>
          </a:xfrm>
        </p:spPr>
      </p:pic>
    </p:spTree>
    <p:extLst>
      <p:ext uri="{BB962C8B-B14F-4D97-AF65-F5344CB8AC3E}">
        <p14:creationId xmlns:p14="http://schemas.microsoft.com/office/powerpoint/2010/main" val="298016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478"/>
            <a:ext cx="11960942" cy="6813754"/>
          </a:xfrm>
        </p:spPr>
      </p:pic>
    </p:spTree>
    <p:extLst>
      <p:ext uri="{BB962C8B-B14F-4D97-AF65-F5344CB8AC3E}">
        <p14:creationId xmlns:p14="http://schemas.microsoft.com/office/powerpoint/2010/main" val="27354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986"/>
            <a:ext cx="12191999" cy="6975986"/>
          </a:xfrm>
        </p:spPr>
      </p:pic>
    </p:spTree>
    <p:extLst>
      <p:ext uri="{BB962C8B-B14F-4D97-AF65-F5344CB8AC3E}">
        <p14:creationId xmlns:p14="http://schemas.microsoft.com/office/powerpoint/2010/main" val="321075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1225" y="1"/>
            <a:ext cx="12580374" cy="6858000"/>
          </a:xfrm>
        </p:spPr>
      </p:pic>
    </p:spTree>
    <p:extLst>
      <p:ext uri="{BB962C8B-B14F-4D97-AF65-F5344CB8AC3E}">
        <p14:creationId xmlns:p14="http://schemas.microsoft.com/office/powerpoint/2010/main" val="22580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981" y="0"/>
            <a:ext cx="12506632" cy="6828502"/>
          </a:xfrm>
        </p:spPr>
      </p:pic>
    </p:spTree>
    <p:extLst>
      <p:ext uri="{BB962C8B-B14F-4D97-AF65-F5344CB8AC3E}">
        <p14:creationId xmlns:p14="http://schemas.microsoft.com/office/powerpoint/2010/main" val="81938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1975689" cy="6607276"/>
          </a:xfrm>
        </p:spPr>
      </p:pic>
    </p:spTree>
    <p:extLst>
      <p:ext uri="{BB962C8B-B14F-4D97-AF65-F5344CB8AC3E}">
        <p14:creationId xmlns:p14="http://schemas.microsoft.com/office/powerpoint/2010/main" val="342725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13" y="516194"/>
            <a:ext cx="10795819" cy="6238567"/>
          </a:xfrm>
        </p:spPr>
      </p:pic>
    </p:spTree>
    <p:extLst>
      <p:ext uri="{BB962C8B-B14F-4D97-AF65-F5344CB8AC3E}">
        <p14:creationId xmlns:p14="http://schemas.microsoft.com/office/powerpoint/2010/main" val="281710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42" y="147484"/>
            <a:ext cx="10840064" cy="6592529"/>
          </a:xfrm>
        </p:spPr>
      </p:pic>
    </p:spTree>
    <p:extLst>
      <p:ext uri="{BB962C8B-B14F-4D97-AF65-F5344CB8AC3E}">
        <p14:creationId xmlns:p14="http://schemas.microsoft.com/office/powerpoint/2010/main" val="48216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10" y="619432"/>
            <a:ext cx="10500851" cy="6238568"/>
          </a:xfrm>
        </p:spPr>
      </p:pic>
    </p:spTree>
    <p:extLst>
      <p:ext uri="{BB962C8B-B14F-4D97-AF65-F5344CB8AC3E}">
        <p14:creationId xmlns:p14="http://schemas.microsoft.com/office/powerpoint/2010/main" val="248503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4" y="0"/>
            <a:ext cx="11444748" cy="6858000"/>
          </a:xfrm>
        </p:spPr>
      </p:pic>
    </p:spTree>
    <p:extLst>
      <p:ext uri="{BB962C8B-B14F-4D97-AF65-F5344CB8AC3E}">
        <p14:creationId xmlns:p14="http://schemas.microsoft.com/office/powerpoint/2010/main" val="129946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8" y="176980"/>
            <a:ext cx="11135032" cy="6533535"/>
          </a:xfrm>
        </p:spPr>
      </p:pic>
    </p:spTree>
    <p:extLst>
      <p:ext uri="{BB962C8B-B14F-4D97-AF65-F5344CB8AC3E}">
        <p14:creationId xmlns:p14="http://schemas.microsoft.com/office/powerpoint/2010/main" val="823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2" y="324464"/>
            <a:ext cx="10427110" cy="6533535"/>
          </a:xfrm>
        </p:spPr>
      </p:pic>
    </p:spTree>
    <p:extLst>
      <p:ext uri="{BB962C8B-B14F-4D97-AF65-F5344CB8AC3E}">
        <p14:creationId xmlns:p14="http://schemas.microsoft.com/office/powerpoint/2010/main" val="222324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5" y="427702"/>
            <a:ext cx="10382865" cy="6430297"/>
          </a:xfrm>
        </p:spPr>
      </p:pic>
    </p:spTree>
    <p:extLst>
      <p:ext uri="{BB962C8B-B14F-4D97-AF65-F5344CB8AC3E}">
        <p14:creationId xmlns:p14="http://schemas.microsoft.com/office/powerpoint/2010/main" val="308782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1" y="235974"/>
            <a:ext cx="10958051" cy="6415549"/>
          </a:xfrm>
        </p:spPr>
      </p:pic>
    </p:spTree>
    <p:extLst>
      <p:ext uri="{BB962C8B-B14F-4D97-AF65-F5344CB8AC3E}">
        <p14:creationId xmlns:p14="http://schemas.microsoft.com/office/powerpoint/2010/main" val="391171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3" y="309716"/>
            <a:ext cx="10707329" cy="6548284"/>
          </a:xfrm>
        </p:spPr>
      </p:pic>
    </p:spTree>
    <p:extLst>
      <p:ext uri="{BB962C8B-B14F-4D97-AF65-F5344CB8AC3E}">
        <p14:creationId xmlns:p14="http://schemas.microsoft.com/office/powerpoint/2010/main" val="316110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5" y="265470"/>
            <a:ext cx="10412361" cy="6592529"/>
          </a:xfrm>
        </p:spPr>
      </p:pic>
    </p:spTree>
    <p:extLst>
      <p:ext uri="{BB962C8B-B14F-4D97-AF65-F5344CB8AC3E}">
        <p14:creationId xmlns:p14="http://schemas.microsoft.com/office/powerpoint/2010/main" val="397905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77" y="0"/>
            <a:ext cx="11297265" cy="6754761"/>
          </a:xfrm>
        </p:spPr>
      </p:pic>
    </p:spTree>
    <p:extLst>
      <p:ext uri="{BB962C8B-B14F-4D97-AF65-F5344CB8AC3E}">
        <p14:creationId xmlns:p14="http://schemas.microsoft.com/office/powerpoint/2010/main" val="277446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4" y="280218"/>
            <a:ext cx="11135032" cy="6577781"/>
          </a:xfrm>
        </p:spPr>
      </p:pic>
    </p:spTree>
    <p:extLst>
      <p:ext uri="{BB962C8B-B14F-4D97-AF65-F5344CB8AC3E}">
        <p14:creationId xmlns:p14="http://schemas.microsoft.com/office/powerpoint/2010/main" val="202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29" y="191729"/>
            <a:ext cx="11533239" cy="6666271"/>
          </a:xfrm>
        </p:spPr>
      </p:pic>
    </p:spTree>
    <p:extLst>
      <p:ext uri="{BB962C8B-B14F-4D97-AF65-F5344CB8AC3E}">
        <p14:creationId xmlns:p14="http://schemas.microsoft.com/office/powerpoint/2010/main" val="6371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2" y="235974"/>
            <a:ext cx="11385754" cy="6622026"/>
          </a:xfrm>
        </p:spPr>
      </p:pic>
    </p:spTree>
    <p:extLst>
      <p:ext uri="{BB962C8B-B14F-4D97-AF65-F5344CB8AC3E}">
        <p14:creationId xmlns:p14="http://schemas.microsoft.com/office/powerpoint/2010/main" val="177150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6" y="221226"/>
            <a:ext cx="11754465" cy="6754761"/>
          </a:xfrm>
        </p:spPr>
      </p:pic>
    </p:spTree>
    <p:extLst>
      <p:ext uri="{BB962C8B-B14F-4D97-AF65-F5344CB8AC3E}">
        <p14:creationId xmlns:p14="http://schemas.microsoft.com/office/powerpoint/2010/main" val="215226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2" y="147484"/>
            <a:ext cx="11813458" cy="6710516"/>
          </a:xfrm>
        </p:spPr>
      </p:pic>
    </p:spTree>
    <p:extLst>
      <p:ext uri="{BB962C8B-B14F-4D97-AF65-F5344CB8AC3E}">
        <p14:creationId xmlns:p14="http://schemas.microsoft.com/office/powerpoint/2010/main" val="144806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484"/>
            <a:ext cx="12192000" cy="7005484"/>
          </a:xfrm>
        </p:spPr>
      </p:pic>
    </p:spTree>
    <p:extLst>
      <p:ext uri="{BB962C8B-B14F-4D97-AF65-F5344CB8AC3E}">
        <p14:creationId xmlns:p14="http://schemas.microsoft.com/office/powerpoint/2010/main" val="23978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6" y="0"/>
            <a:ext cx="10279626" cy="6858000"/>
          </a:xfrm>
        </p:spPr>
      </p:pic>
    </p:spTree>
    <p:extLst>
      <p:ext uri="{BB962C8B-B14F-4D97-AF65-F5344CB8AC3E}">
        <p14:creationId xmlns:p14="http://schemas.microsoft.com/office/powerpoint/2010/main" val="5989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10" y="324464"/>
            <a:ext cx="11577484" cy="6533535"/>
          </a:xfrm>
        </p:spPr>
      </p:pic>
    </p:spTree>
    <p:extLst>
      <p:ext uri="{BB962C8B-B14F-4D97-AF65-F5344CB8AC3E}">
        <p14:creationId xmlns:p14="http://schemas.microsoft.com/office/powerpoint/2010/main" val="383131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722" y="147484"/>
            <a:ext cx="11371007" cy="6563032"/>
          </a:xfrm>
        </p:spPr>
      </p:pic>
    </p:spTree>
    <p:extLst>
      <p:ext uri="{BB962C8B-B14F-4D97-AF65-F5344CB8AC3E}">
        <p14:creationId xmlns:p14="http://schemas.microsoft.com/office/powerpoint/2010/main" val="346671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32" y="206476"/>
            <a:ext cx="11017046" cy="6651524"/>
          </a:xfrm>
        </p:spPr>
      </p:pic>
    </p:spTree>
    <p:extLst>
      <p:ext uri="{BB962C8B-B14F-4D97-AF65-F5344CB8AC3E}">
        <p14:creationId xmlns:p14="http://schemas.microsoft.com/office/powerpoint/2010/main" val="172820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4" y="0"/>
            <a:ext cx="10751574" cy="6666271"/>
          </a:xfrm>
        </p:spPr>
      </p:pic>
    </p:spTree>
    <p:extLst>
      <p:ext uri="{BB962C8B-B14F-4D97-AF65-F5344CB8AC3E}">
        <p14:creationId xmlns:p14="http://schemas.microsoft.com/office/powerpoint/2010/main" val="131703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5" y="147484"/>
            <a:ext cx="10441858" cy="6091084"/>
          </a:xfrm>
        </p:spPr>
      </p:pic>
    </p:spTree>
    <p:extLst>
      <p:ext uri="{BB962C8B-B14F-4D97-AF65-F5344CB8AC3E}">
        <p14:creationId xmlns:p14="http://schemas.microsoft.com/office/powerpoint/2010/main" val="23752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4" y="176981"/>
            <a:ext cx="10353367" cy="6681019"/>
          </a:xfrm>
        </p:spPr>
      </p:pic>
    </p:spTree>
    <p:extLst>
      <p:ext uri="{BB962C8B-B14F-4D97-AF65-F5344CB8AC3E}">
        <p14:creationId xmlns:p14="http://schemas.microsoft.com/office/powerpoint/2010/main" val="363869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9212"/>
            <a:ext cx="12192000" cy="6518787"/>
          </a:xfrm>
        </p:spPr>
      </p:pic>
    </p:spTree>
    <p:extLst>
      <p:ext uri="{BB962C8B-B14F-4D97-AF65-F5344CB8AC3E}">
        <p14:creationId xmlns:p14="http://schemas.microsoft.com/office/powerpoint/2010/main" val="86405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58" y="0"/>
            <a:ext cx="11297265" cy="6740013"/>
          </a:xfrm>
        </p:spPr>
      </p:pic>
    </p:spTree>
    <p:extLst>
      <p:ext uri="{BB962C8B-B14F-4D97-AF65-F5344CB8AC3E}">
        <p14:creationId xmlns:p14="http://schemas.microsoft.com/office/powerpoint/2010/main" val="50393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88" y="449317"/>
            <a:ext cx="11385755" cy="6607277"/>
          </a:xfrm>
        </p:spPr>
      </p:pic>
    </p:spTree>
    <p:extLst>
      <p:ext uri="{BB962C8B-B14F-4D97-AF65-F5344CB8AC3E}">
        <p14:creationId xmlns:p14="http://schemas.microsoft.com/office/powerpoint/2010/main" val="329838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87" y="250723"/>
            <a:ext cx="10677833" cy="6445045"/>
          </a:xfrm>
        </p:spPr>
      </p:pic>
    </p:spTree>
    <p:extLst>
      <p:ext uri="{BB962C8B-B14F-4D97-AF65-F5344CB8AC3E}">
        <p14:creationId xmlns:p14="http://schemas.microsoft.com/office/powerpoint/2010/main" val="253366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5974"/>
            <a:ext cx="10810568" cy="6622026"/>
          </a:xfrm>
        </p:spPr>
      </p:pic>
    </p:spTree>
    <p:extLst>
      <p:ext uri="{BB962C8B-B14F-4D97-AF65-F5344CB8AC3E}">
        <p14:creationId xmlns:p14="http://schemas.microsoft.com/office/powerpoint/2010/main" val="25410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6477"/>
            <a:ext cx="10840064" cy="6651523"/>
          </a:xfrm>
        </p:spPr>
      </p:pic>
    </p:spTree>
    <p:extLst>
      <p:ext uri="{BB962C8B-B14F-4D97-AF65-F5344CB8AC3E}">
        <p14:creationId xmlns:p14="http://schemas.microsoft.com/office/powerpoint/2010/main" val="284763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94" y="427702"/>
            <a:ext cx="10397612" cy="6430297"/>
          </a:xfrm>
        </p:spPr>
      </p:pic>
    </p:spTree>
    <p:extLst>
      <p:ext uri="{BB962C8B-B14F-4D97-AF65-F5344CB8AC3E}">
        <p14:creationId xmlns:p14="http://schemas.microsoft.com/office/powerpoint/2010/main" val="395120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6" y="324465"/>
            <a:ext cx="11238271" cy="6415548"/>
          </a:xfrm>
        </p:spPr>
      </p:pic>
    </p:spTree>
    <p:extLst>
      <p:ext uri="{BB962C8B-B14F-4D97-AF65-F5344CB8AC3E}">
        <p14:creationId xmlns:p14="http://schemas.microsoft.com/office/powerpoint/2010/main" val="149177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7" y="162232"/>
            <a:ext cx="11371007" cy="6695768"/>
          </a:xfrm>
        </p:spPr>
      </p:pic>
    </p:spTree>
    <p:extLst>
      <p:ext uri="{BB962C8B-B14F-4D97-AF65-F5344CB8AC3E}">
        <p14:creationId xmlns:p14="http://schemas.microsoft.com/office/powerpoint/2010/main" val="13881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890" y="0"/>
            <a:ext cx="12432890" cy="6725265"/>
          </a:xfrm>
        </p:spPr>
      </p:pic>
    </p:spTree>
    <p:extLst>
      <p:ext uri="{BB962C8B-B14F-4D97-AF65-F5344CB8AC3E}">
        <p14:creationId xmlns:p14="http://schemas.microsoft.com/office/powerpoint/2010/main" val="401427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232" y="0"/>
            <a:ext cx="11901948" cy="6858000"/>
          </a:xfrm>
        </p:spPr>
      </p:pic>
    </p:spTree>
    <p:extLst>
      <p:ext uri="{BB962C8B-B14F-4D97-AF65-F5344CB8AC3E}">
        <p14:creationId xmlns:p14="http://schemas.microsoft.com/office/powerpoint/2010/main" val="172197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62" y="191728"/>
            <a:ext cx="11503742" cy="6828503"/>
          </a:xfrm>
        </p:spPr>
      </p:pic>
    </p:spTree>
    <p:extLst>
      <p:ext uri="{BB962C8B-B14F-4D97-AF65-F5344CB8AC3E}">
        <p14:creationId xmlns:p14="http://schemas.microsoft.com/office/powerpoint/2010/main" val="394728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16" y="471948"/>
            <a:ext cx="11518490" cy="6209071"/>
          </a:xfrm>
        </p:spPr>
      </p:pic>
    </p:spTree>
    <p:extLst>
      <p:ext uri="{BB962C8B-B14F-4D97-AF65-F5344CB8AC3E}">
        <p14:creationId xmlns:p14="http://schemas.microsoft.com/office/powerpoint/2010/main" val="167161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29" y="324464"/>
            <a:ext cx="11297265" cy="6282813"/>
          </a:xfrm>
        </p:spPr>
      </p:pic>
    </p:spTree>
    <p:extLst>
      <p:ext uri="{BB962C8B-B14F-4D97-AF65-F5344CB8AC3E}">
        <p14:creationId xmlns:p14="http://schemas.microsoft.com/office/powerpoint/2010/main" val="309296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702"/>
            <a:ext cx="12192000" cy="6430297"/>
          </a:xfrm>
        </p:spPr>
      </p:pic>
    </p:spTree>
    <p:extLst>
      <p:ext uri="{BB962C8B-B14F-4D97-AF65-F5344CB8AC3E}">
        <p14:creationId xmlns:p14="http://schemas.microsoft.com/office/powerpoint/2010/main" val="128565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16" y="191729"/>
            <a:ext cx="10117393" cy="6666271"/>
          </a:xfrm>
        </p:spPr>
      </p:pic>
    </p:spTree>
    <p:extLst>
      <p:ext uri="{BB962C8B-B14F-4D97-AF65-F5344CB8AC3E}">
        <p14:creationId xmlns:p14="http://schemas.microsoft.com/office/powerpoint/2010/main" val="387854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897032" cy="6681019"/>
          </a:xfrm>
        </p:spPr>
      </p:pic>
    </p:spTree>
    <p:extLst>
      <p:ext uri="{BB962C8B-B14F-4D97-AF65-F5344CB8AC3E}">
        <p14:creationId xmlns:p14="http://schemas.microsoft.com/office/powerpoint/2010/main" val="35063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64" y="117986"/>
            <a:ext cx="11602065" cy="6577781"/>
          </a:xfrm>
        </p:spPr>
      </p:pic>
    </p:spTree>
    <p:extLst>
      <p:ext uri="{BB962C8B-B14F-4D97-AF65-F5344CB8AC3E}">
        <p14:creationId xmlns:p14="http://schemas.microsoft.com/office/powerpoint/2010/main" val="402963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723" y="0"/>
            <a:ext cx="10515600" cy="1325563"/>
          </a:xfrm>
        </p:spPr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 OF CHRONIC INFLAMMATION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IN" dirty="0"/>
              <a:t>D</a:t>
            </a:r>
            <a:r>
              <a:rPr lang="en-IN" dirty="0" smtClean="0"/>
              <a:t>escriptive </a:t>
            </a:r>
            <a:r>
              <a:rPr lang="en-IN" dirty="0"/>
              <a:t>classification, histological features are used for classifying chronic inflammation into 2 corresponding types: </a:t>
            </a:r>
            <a:endParaRPr lang="en-IN" dirty="0" smtClean="0"/>
          </a:p>
          <a:p>
            <a:pPr marL="514350" indent="-514350" algn="just">
              <a:buAutoNum type="arabicPeriod"/>
            </a:pPr>
            <a:r>
              <a:rPr lang="en-IN" b="1" dirty="0" smtClean="0"/>
              <a:t>Chronic </a:t>
            </a:r>
            <a:r>
              <a:rPr lang="en-IN" b="1" dirty="0"/>
              <a:t>non-specific inflammation</a:t>
            </a:r>
            <a:r>
              <a:rPr lang="en-IN" dirty="0"/>
              <a:t>. It is characterised by non-specific inflammatory cell infiltration e.g. chronic osteomyelitis, lung abscess. A variant of this type of chronic inflammatory response is chronic </a:t>
            </a:r>
            <a:r>
              <a:rPr lang="en-IN" dirty="0" smtClean="0"/>
              <a:t>supportive </a:t>
            </a:r>
            <a:r>
              <a:rPr lang="en-IN" dirty="0"/>
              <a:t>inflammation in which infiltration by polymorphs and abscess formation are additional features e.g. actinomycosis. </a:t>
            </a:r>
            <a:endParaRPr lang="en-IN" dirty="0" smtClean="0"/>
          </a:p>
          <a:p>
            <a:pPr marL="514350" indent="-514350" algn="just">
              <a:buAutoNum type="arabicPeriod"/>
            </a:pPr>
            <a:r>
              <a:rPr lang="en-IN" b="1" dirty="0" smtClean="0"/>
              <a:t>Chronic </a:t>
            </a:r>
            <a:r>
              <a:rPr lang="en-IN" b="1" dirty="0"/>
              <a:t>granulomatous inflammation</a:t>
            </a:r>
            <a:r>
              <a:rPr lang="en-IN" dirty="0"/>
              <a:t>. It is characterised by formation of granulomas e.g. tuberculosis, leprosy, syphilis, actinomycosis, sarcoidosis etc.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709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GRANULOMATOUS INFLAMMATION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IN" dirty="0"/>
              <a:t> The word ‘granuloma’ is derived from granule meaning circumscribed granule-like lesion, and -</a:t>
            </a:r>
            <a:r>
              <a:rPr lang="en-IN" dirty="0" err="1"/>
              <a:t>oma</a:t>
            </a:r>
            <a:r>
              <a:rPr lang="en-IN" dirty="0"/>
              <a:t> which is a suffix commonly used for true tumours but here it indicates a localised inflammatory mass or collection of macrophages.</a:t>
            </a:r>
          </a:p>
          <a:p>
            <a:pPr algn="just"/>
            <a:r>
              <a:rPr lang="en-IN" dirty="0"/>
              <a:t>Granuloma is defined as a circumscribed, tiny lesion, about 1 mm in diameter, composed predominantly of collection of modified macrophages called </a:t>
            </a:r>
            <a:r>
              <a:rPr lang="en-IN" dirty="0" err="1"/>
              <a:t>epithelioid</a:t>
            </a:r>
            <a:r>
              <a:rPr lang="en-IN" dirty="0"/>
              <a:t> cells, and rimmed at the periphery by lymphoid cells.</a:t>
            </a:r>
          </a:p>
        </p:txBody>
      </p:sp>
    </p:spTree>
    <p:extLst>
      <p:ext uri="{BB962C8B-B14F-4D97-AF65-F5344CB8AC3E}">
        <p14:creationId xmlns:p14="http://schemas.microsoft.com/office/powerpoint/2010/main" val="4448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PATHOGENESIS OF GRANULOMA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 sequence in evolution of granuloma </a:t>
            </a:r>
            <a:r>
              <a:rPr lang="en-IN" dirty="0" smtClean="0"/>
              <a:t>briefly </a:t>
            </a:r>
            <a:r>
              <a:rPr lang="en-IN" dirty="0"/>
              <a:t>outlined below: </a:t>
            </a:r>
            <a:endParaRPr lang="en-IN" dirty="0" smtClean="0"/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 Engulfment by </a:t>
            </a:r>
            <a:r>
              <a:rPr lang="en-IN" dirty="0" smtClean="0"/>
              <a:t>macrophages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CD4+ T </a:t>
            </a:r>
            <a:r>
              <a:rPr lang="en-IN" dirty="0" smtClean="0"/>
              <a:t>cells</a:t>
            </a:r>
          </a:p>
          <a:p>
            <a:pPr marL="514350" indent="-514350">
              <a:buFont typeface="+mj-lt"/>
              <a:buAutoNum type="arabicPeriod"/>
            </a:pPr>
            <a:r>
              <a:rPr lang="en-IN" dirty="0"/>
              <a:t>Cytokines</a:t>
            </a:r>
          </a:p>
        </p:txBody>
      </p:sp>
    </p:spTree>
    <p:extLst>
      <p:ext uri="{BB962C8B-B14F-4D97-AF65-F5344CB8AC3E}">
        <p14:creationId xmlns:p14="http://schemas.microsoft.com/office/powerpoint/2010/main" val="64238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/>
              <a:t>Wound Healing</a:t>
            </a:r>
            <a:endParaRPr lang="en-IN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276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:\Users\Jaineel\Downloads\AcuteWoundHeal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766" y="-7315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58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963</TotalTime>
  <Words>195</Words>
  <Application>Microsoft Office PowerPoint</Application>
  <PresentationFormat>Widescreen</PresentationFormat>
  <Paragraphs>14</Paragraphs>
  <Slides>96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96</vt:i4>
      </vt:variant>
    </vt:vector>
  </HeadingPairs>
  <TitlesOfParts>
    <vt:vector size="101" baseType="lpstr">
      <vt:lpstr>Arial</vt:lpstr>
      <vt:lpstr>Calibri</vt:lpstr>
      <vt:lpstr>Calibri Light</vt:lpstr>
      <vt:lpstr>Times New Roman</vt:lpstr>
      <vt:lpstr>Office Theme</vt:lpstr>
      <vt:lpstr>Inflammation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TYPES OF CHRONIC INFLAMMATION </vt:lpstr>
      <vt:lpstr>GRANULOMATOUS INFLAMMATION</vt:lpstr>
      <vt:lpstr>PATHOGENESIS OF GRANULOMA</vt:lpstr>
      <vt:lpstr>Wound Healing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</dc:creator>
  <cp:lastModifiedBy>La Pulga</cp:lastModifiedBy>
  <cp:revision>40</cp:revision>
  <dcterms:created xsi:type="dcterms:W3CDTF">2018-10-03T16:15:47Z</dcterms:created>
  <dcterms:modified xsi:type="dcterms:W3CDTF">2025-02-20T10:29:07Z</dcterms:modified>
</cp:coreProperties>
</file>