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88" r:id="rId2"/>
    <p:sldId id="290" r:id="rId3"/>
    <p:sldId id="271" r:id="rId4"/>
    <p:sldId id="272" r:id="rId5"/>
    <p:sldId id="273" r:id="rId6"/>
    <p:sldId id="274" r:id="rId7"/>
    <p:sldId id="276" r:id="rId8"/>
    <p:sldId id="280" r:id="rId9"/>
    <p:sldId id="310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E0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16858-7218-0E41-8EF0-B9210A230794}" type="datetimeFigureOut">
              <a:rPr lang="en-US" smtClean="0"/>
              <a:pPr/>
              <a:t>2/28/2025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8A78A8-D089-344D-B64A-782F5965AF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250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2286000"/>
            <a:ext cx="9144000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44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Non-Aqueous </a:t>
            </a:r>
            <a:r>
              <a:rPr lang="en-US" sz="4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Titration </a:t>
            </a:r>
            <a:endParaRPr lang="en-US" sz="4400" b="1" u="sng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K.Rajamani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Assistant Professor</a:t>
            </a:r>
          </a:p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Dept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Pharmaceutical Analysis</a:t>
            </a:r>
          </a:p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St.Peter’s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institute of Pharmaceutical Sciences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St.Peter's Institute of Pharmaceutical Sciences-Hanamkon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562599"/>
            <a:ext cx="914400" cy="909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457200"/>
            <a:ext cx="7391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/>
          </a:p>
          <a:p>
            <a:endParaRPr lang="en-US" sz="2400" b="1" dirty="0"/>
          </a:p>
          <a:p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Non-Aqueous 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Titration (NAT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aqueous titration: </a:t>
            </a:r>
            <a:r>
              <a:rPr lang="fr-F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Titration</a:t>
            </a: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performéd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solvent medium which does not contain water.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Substance is dissolved in a solvent and titrated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acid or base as titrant.</a:t>
            </a: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--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Reaction carry out in non-aqueous medium</a:t>
            </a:r>
          </a:p>
          <a:p>
            <a:endParaRPr lang="en-I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Principle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based on </a:t>
            </a:r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Brownsted-Lowry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Theory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St.Peter's Institute of Pharmaceutical Sciences-Hanamkon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562599"/>
            <a:ext cx="838200" cy="909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457201"/>
            <a:ext cx="84582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 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applied where;</a:t>
            </a:r>
          </a:p>
          <a:p>
            <a:endParaRPr lang="en-I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-- Non aqueous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titrations are the titrations in which weakly acidic or basic substances are carried out using non–aqueous solvents to get sharp end point.</a:t>
            </a:r>
          </a:p>
          <a:p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--The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moisture content in non–aqueous titrations should not be more than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0.05%.</a:t>
            </a:r>
          </a:p>
          <a:p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--Moisture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carbon dioxide are to be avoided in non– aqueous methods.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--To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titrate separately for a mix of acids (bases) with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near dissociation constants.</a:t>
            </a:r>
          </a:p>
          <a:p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--To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 the substances which are insoluble in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water.</a:t>
            </a: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St.Peter's Institute of Pharmaceutical Sciences-Hanamkon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5791200"/>
            <a:ext cx="768751" cy="832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304800"/>
            <a:ext cx="8001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Advantages 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</a:t>
            </a:r>
          </a:p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--Organic acids and bases that are insoluble in water can be tested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appropriate solvents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 Principle of NAT is same as aqueous titration.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 Very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weak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acid and bases can be analysed in NAT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 Mixture of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weak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acids can be tested in single or mixture of solvents. The individual acid can give separate end point in different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solvent.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 Biological ingredients of a substance whether acidic or basic can be selectively titrated using proper solvents.eg Nitrogen containing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compounds.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Examples: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Ephedrine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codeine phosphate, tetracycline,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piperazine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Anti- histamines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etc.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St.Peter's Institute of Pharmaceutical Sciences-Hanamkon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5791200"/>
            <a:ext cx="692551" cy="832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Solvent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en-IN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solvents used in Non aqueous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titratuin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are called as Non aqueous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solvents.There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are four types of solvents:</a:t>
            </a: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Aprotic solvents</a:t>
            </a: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Protophilic solvents</a:t>
            </a: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Protogenic solvents</a:t>
            </a: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Amphiprotic solvents</a:t>
            </a:r>
            <a:endParaRPr lang="en-I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St.Peter's Institute of Pharmaceutical Sciences-Hanamkon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15000"/>
            <a:ext cx="768751" cy="76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533400"/>
            <a:ext cx="76962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Aprotic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Solvents: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Neutral solvents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--Solvents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chemically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Neutral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inert substance and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does not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involve any chemical reaction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--They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possess low dielectric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constants.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Toluene, carbon tetrachloride , acetonitrile,</a:t>
            </a: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benzene, and chlorinated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hydrocarbons.</a:t>
            </a:r>
          </a:p>
          <a:p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Protogenic Solvents</a:t>
            </a:r>
          </a:p>
          <a:p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--Also called as Acidic solvents are acidic in nature and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readily donate protons.</a:t>
            </a:r>
            <a:endPara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--They have high dielectric constant and highly ionized.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--Solvents which are more acidic than water,</a:t>
            </a: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. Anhydrous Hydrogen fluoride ,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Sulphuric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acid,</a:t>
            </a: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Formic acid , acetic acid etc.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St.Peter's Institute of Pharmaceutical Sciences-Hanamkon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5715000"/>
            <a:ext cx="768751" cy="756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152400"/>
            <a:ext cx="79248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Protophilic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Solvents: (philic- affinity)</a:t>
            </a:r>
          </a:p>
          <a:p>
            <a:endParaRPr lang="en-I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Solvents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are more basic than water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will react with an acidic solute with the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formation of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solvated proton and the conjugate base of the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acid.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F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Liquid 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ammonia, </a:t>
            </a:r>
            <a:r>
              <a:rPr lang="fr-F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Amines 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Ketones, ethers etc</a:t>
            </a:r>
            <a:r>
              <a:rPr lang="fr-F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Amphiprotic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solvents:</a:t>
            </a: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Solvents have properties which are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Protophilic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as well as Protogenic.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donate the protons and accept the protons.</a:t>
            </a: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Examples: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Alcohols,weak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organic acids(Acetic acid)</a:t>
            </a:r>
            <a:endParaRPr lang="en-IN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St.Peter's Institute of Pharmaceutical Sciences-Hanamkon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15000"/>
            <a:ext cx="768751" cy="756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76200"/>
            <a:ext cx="84582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AQUEOUS INDICATORS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colour change at the end point vary from titration to titration, as they depend on the nature of the titrant. The end point may be established either by </a:t>
            </a:r>
            <a:r>
              <a:rPr lang="en-I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potentiometric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titration or by colour change of the indicator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Crystal </a:t>
            </a:r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violet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Quinaldine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Thymol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Blue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St.Peter's Institute of Pharmaceutical Sciences-Hanamkon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867400"/>
            <a:ext cx="844951" cy="77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0"/>
            <a:ext cx="81534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Applications: </a:t>
            </a: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Substances that can be titrated by non-aqueous are acid halide, anhydrides, weak acids like amino acids enols like barbiturate, xanthans, phenols, pyrroles, sulphonamide, and organic salt of in organic acid, Amantidine hydrochloride.Chloropromazine hydrochloride,Promethazine hydrochloride etc. </a:t>
            </a: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Precautions : </a:t>
            </a:r>
          </a:p>
          <a:p>
            <a:endParaRPr lang="en-I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Moisture and CO</a:t>
            </a:r>
            <a:r>
              <a:rPr lang="en-IN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have to be excluded, water being weakly basic would compete with perchloric acid and sharpness of end point would be lost, therefore, moisture contents should be less that 0.05%. </a:t>
            </a:r>
          </a:p>
          <a:p>
            <a:endParaRPr lang="en-I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 smtClean="0"/>
          </a:p>
          <a:p>
            <a:endParaRPr lang="en-US" dirty="0"/>
          </a:p>
        </p:txBody>
      </p:sp>
      <p:pic>
        <p:nvPicPr>
          <p:cNvPr id="3" name="Picture 2" descr="St.Peter's Institute of Pharmaceutical Sciences-Hanamkon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715000"/>
            <a:ext cx="921151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</TotalTime>
  <Words>599</Words>
  <Application>Microsoft Office PowerPoint</Application>
  <PresentationFormat>On-screen Show (4:3)</PresentationFormat>
  <Paragraphs>88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Solvents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SPIPS-EXAM PC</dc:creator>
  <cp:lastModifiedBy>La Pulga</cp:lastModifiedBy>
  <cp:revision>91</cp:revision>
  <dcterms:created xsi:type="dcterms:W3CDTF">2006-08-16T00:00:00Z</dcterms:created>
  <dcterms:modified xsi:type="dcterms:W3CDTF">2025-02-28T06:04:54Z</dcterms:modified>
</cp:coreProperties>
</file>