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Masters/slideMaster17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Layouts/slideLayout13.xml" ContentType="application/vnd.openxmlformats-officedocument.presentationml.slideLayout+xml"/>
  <Override PartName="/ppt/theme/theme18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9.xml" ContentType="application/vnd.openxmlformats-officedocument.theme+xml"/>
  <Override PartName="/ppt/slideMasters/slideMaster15.xml" ContentType="application/vnd.openxmlformats-officedocument.presentationml.slideMaster+xml"/>
  <Override PartName="/ppt/slideMasters/slideMaster24.xml" ContentType="application/vnd.openxmlformats-officedocument.presentationml.slideMaster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heme/theme16.xml" ContentType="application/vnd.openxmlformats-officedocument.theme+xml"/>
  <Override PartName="/ppt/slideLayouts/slideLayout20.xml" ContentType="application/vnd.openxmlformats-officedocument.presentationml.slideLayout+xml"/>
  <Override PartName="/ppt/theme/theme27.xml" ContentType="application/vnd.openxmlformats-officedocument.theme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22.xml" ContentType="application/vnd.openxmlformats-officedocument.presentationml.slideMaster+xml"/>
  <Override PartName="/ppt/theme/theme14.xml" ContentType="application/vnd.openxmlformats-officedocument.theme+xml"/>
  <Override PartName="/ppt/theme/theme23.xml" ContentType="application/vnd.openxmlformats-officedocument.theme+xml"/>
  <Override PartName="/ppt/theme/theme25.xml" ContentType="application/vnd.openxmlformats-officedocument.theme+xml"/>
  <Override PartName="/docProps/core1.xml" ContentType="application/vnd.openxmlformats-package.core-properties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theme/theme12.xml" ContentType="application/vnd.openxmlformats-officedocument.theme+xml"/>
  <Override PartName="/ppt/theme/theme21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10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Masters/slideMaster29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19.xml" ContentType="application/vnd.openxmlformats-officedocument.theme+xml"/>
  <Override PartName="/ppt/slideLayouts/slideLayout23.xml" ContentType="application/vnd.openxmlformats-officedocument.presentationml.slideLayout+xml"/>
  <Override PartName="/ppt/theme/theme28.xml" ContentType="application/vnd.openxmlformats-officedocument.theme+xml"/>
  <Override PartName="/docProps/app.xml" ContentType="application/vnd.openxmlformats-officedocument.extended-properties+xml"/>
  <Override PartName="/ppt/slideMasters/slideMaster14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Layouts/slideLayout12.xml" ContentType="application/vnd.openxmlformats-officedocument.presentationml.slideLayout+xml"/>
  <Override PartName="/ppt/theme/theme17.xml" ContentType="application/vnd.openxmlformats-officedocument.theme+xml"/>
  <Override PartName="/ppt/slideLayouts/slideLayout21.xml" ContentType="application/vnd.openxmlformats-officedocument.presentationml.slideLayout+xml"/>
  <Override PartName="/ppt/theme/theme26.xml" ContentType="application/vnd.openxmlformats-officedocument.theme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theme/theme24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theme/theme22.xml" ContentType="application/vnd.openxmlformats-officedocument.theme+xml"/>
  <Override PartName="/ppt/slideMasters/slideMaster5.xml" ContentType="application/vnd.openxmlformats-officedocument.presentationml.slideMaster+xml"/>
  <Override PartName="/ppt/theme/theme7.xml" ContentType="application/vnd.openxmlformats-officedocument.theme+xml"/>
  <Override PartName="/ppt/theme/theme11.xml" ContentType="application/vnd.openxmlformats-officedocument.theme+xml"/>
  <Override PartName="/ppt/theme/theme20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core-properties" Target="docProps/core1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0" r:id="rId12"/>
    <p:sldMasterId id="2147483672" r:id="rId13"/>
    <p:sldMasterId id="2147483674" r:id="rId14"/>
    <p:sldMasterId id="2147483676" r:id="rId15"/>
    <p:sldMasterId id="2147483678" r:id="rId16"/>
    <p:sldMasterId id="2147483680" r:id="rId17"/>
    <p:sldMasterId id="2147483682" r:id="rId18"/>
    <p:sldMasterId id="2147483686" r:id="rId19"/>
    <p:sldMasterId id="2147483688" r:id="rId20"/>
    <p:sldMasterId id="2147483690" r:id="rId21"/>
    <p:sldMasterId id="2147483692" r:id="rId22"/>
    <p:sldMasterId id="2147483694" r:id="rId23"/>
    <p:sldMasterId id="2147483696" r:id="rId24"/>
    <p:sldMasterId id="2147483698" r:id="rId25"/>
    <p:sldMasterId id="2147483700" r:id="rId26"/>
    <p:sldMasterId id="2147483702" r:id="rId27"/>
    <p:sldMasterId id="2147483704" r:id="rId28"/>
    <p:sldMasterId id="2147483706" r:id="rId29"/>
  </p:sldMasterIdLst>
  <p:sldIdLst>
    <p:sldId id="256" r:id="rId30"/>
    <p:sldId id="257" r:id="rId31"/>
    <p:sldId id="259" r:id="rId32"/>
    <p:sldId id="260" r:id="rId33"/>
    <p:sldId id="263" r:id="rId34"/>
    <p:sldId id="270" r:id="rId35"/>
    <p:sldId id="278" r:id="rId3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5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4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Master" Target="slideMasters/slideMaster2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3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7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1.xml"/><Relationship Id="rId35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138320" y="808560"/>
            <a:ext cx="4016520" cy="93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000000"/>
              </a:solidFill>
              <a:latin typeface="OpenSymbo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4_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TWO_COLUMN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TWO_COLUMNS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9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1138320" y="808560"/>
            <a:ext cx="4016520" cy="93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1138320" y="808560"/>
            <a:ext cx="4016520" cy="93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1138320" y="808560"/>
            <a:ext cx="4016520" cy="932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imple-ligh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ONL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2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2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22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23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24.xml"/></Relationships>
</file>

<file path=ppt/slideMasters/_rels/slideMaster25.xml.rels><?xml version="1.0" encoding="UTF-8" standalone="yes"?>
<Relationships xmlns="http://schemas.openxmlformats.org/package/2006/relationships"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25.xml"/></Relationships>
</file>

<file path=ppt/slideMasters/_rels/slideMaster26.xml.rels><?xml version="1.0" encoding="UTF-8" standalone="yes"?>
<Relationships xmlns="http://schemas.openxmlformats.org/package/2006/relationships"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26.xml"/></Relationships>
</file>

<file path=ppt/slideMasters/_rels/slideMaster27.xml.rels><?xml version="1.0" encoding="UTF-8" standalone="yes"?>
<Relationships xmlns="http://schemas.openxmlformats.org/package/2006/relationships"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27.xml"/></Relationships>
</file>

<file path=ppt/slideMasters/_rels/slideMaster28.xml.rels><?xml version="1.0" encoding="UTF-8" standalone="yes"?>
<Relationships xmlns="http://schemas.openxmlformats.org/package/2006/relationships"><Relationship Id="rId2" Type="http://schemas.openxmlformats.org/officeDocument/2006/relationships/theme" Target="../theme/theme28.xml"/><Relationship Id="rId1" Type="http://schemas.openxmlformats.org/officeDocument/2006/relationships/slideLayout" Target="../slideLayouts/slideLayout28.xml"/></Relationships>
</file>

<file path=ppt/slideMasters/_rels/slideMaster29.xml.rels><?xml version="1.0" encoding="UTF-8" standalone="yes"?>
<Relationships xmlns="http://schemas.openxmlformats.org/package/2006/relationships"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9;p2"/>
          <p:cNvSpPr/>
          <p:nvPr/>
        </p:nvSpPr>
        <p:spPr>
          <a:xfrm>
            <a:off x="416160" y="453960"/>
            <a:ext cx="8341560" cy="423540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8" name="Google Shape;10;p2"/>
          <p:cNvGrpSpPr/>
          <p:nvPr/>
        </p:nvGrpSpPr>
        <p:grpSpPr>
          <a:xfrm>
            <a:off x="8567640" y="453960"/>
            <a:ext cx="190080" cy="4235400"/>
            <a:chOff x="8567640" y="453960"/>
            <a:chExt cx="190080" cy="4235400"/>
          </a:xfrm>
        </p:grpSpPr>
        <p:sp>
          <p:nvSpPr>
            <p:cNvPr id="2" name="Google Shape;11;p2"/>
            <p:cNvSpPr/>
            <p:nvPr/>
          </p:nvSpPr>
          <p:spPr>
            <a:xfrm>
              <a:off x="8567640" y="453960"/>
              <a:ext cx="190080" cy="25495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3" name="Google Shape;12;p2"/>
            <p:cNvSpPr/>
            <p:nvPr/>
          </p:nvSpPr>
          <p:spPr>
            <a:xfrm>
              <a:off x="8567640" y="3945240"/>
              <a:ext cx="190080" cy="7441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4" name="Google Shape;13;p2"/>
            <p:cNvSpPr/>
            <p:nvPr/>
          </p:nvSpPr>
          <p:spPr>
            <a:xfrm>
              <a:off x="8567640" y="3003840"/>
              <a:ext cx="190080" cy="94104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</p:grp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042560" y="949680"/>
            <a:ext cx="6349680" cy="9464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42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153;p19"/>
          <p:cNvSpPr/>
          <p:nvPr/>
        </p:nvSpPr>
        <p:spPr>
          <a:xfrm>
            <a:off x="248760" y="232560"/>
            <a:ext cx="8597160" cy="467784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59" name="Google Shape;154;p19"/>
          <p:cNvGrpSpPr/>
          <p:nvPr/>
        </p:nvGrpSpPr>
        <p:grpSpPr>
          <a:xfrm>
            <a:off x="8655480" y="232560"/>
            <a:ext cx="190080" cy="4677840"/>
            <a:chOff x="8655480" y="232560"/>
            <a:chExt cx="190080" cy="4677840"/>
          </a:xfrm>
        </p:grpSpPr>
        <p:sp>
          <p:nvSpPr>
            <p:cNvPr id="60" name="Google Shape;155;p19"/>
            <p:cNvSpPr/>
            <p:nvPr/>
          </p:nvSpPr>
          <p:spPr>
            <a:xfrm>
              <a:off x="8655480" y="232560"/>
              <a:ext cx="190080" cy="28159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61" name="Google Shape;156;p19"/>
            <p:cNvSpPr/>
            <p:nvPr/>
          </p:nvSpPr>
          <p:spPr>
            <a:xfrm>
              <a:off x="8655480" y="3049200"/>
              <a:ext cx="190080" cy="103932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62" name="Google Shape;157;p19"/>
            <p:cNvSpPr/>
            <p:nvPr/>
          </p:nvSpPr>
          <p:spPr>
            <a:xfrm>
              <a:off x="8655480" y="4088880"/>
              <a:ext cx="190080" cy="8215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</p:grpSp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2021760" y="1344240"/>
            <a:ext cx="2513880" cy="12988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5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/>
    <p:bodyStyle/>
    <p:otherStyle/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161;p20"/>
          <p:cNvSpPr/>
          <p:nvPr/>
        </p:nvSpPr>
        <p:spPr>
          <a:xfrm>
            <a:off x="248760" y="232560"/>
            <a:ext cx="8597160" cy="467784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65" name="Google Shape;162;p20"/>
          <p:cNvGrpSpPr/>
          <p:nvPr/>
        </p:nvGrpSpPr>
        <p:grpSpPr>
          <a:xfrm>
            <a:off x="8655480" y="232560"/>
            <a:ext cx="190080" cy="4677840"/>
            <a:chOff x="8655480" y="232560"/>
            <a:chExt cx="190080" cy="4677840"/>
          </a:xfrm>
        </p:grpSpPr>
        <p:sp>
          <p:nvSpPr>
            <p:cNvPr id="66" name="Google Shape;163;p20"/>
            <p:cNvSpPr/>
            <p:nvPr/>
          </p:nvSpPr>
          <p:spPr>
            <a:xfrm>
              <a:off x="8655480" y="232560"/>
              <a:ext cx="190080" cy="28159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67" name="Google Shape;164;p20"/>
            <p:cNvSpPr/>
            <p:nvPr/>
          </p:nvSpPr>
          <p:spPr>
            <a:xfrm>
              <a:off x="8655480" y="3049200"/>
              <a:ext cx="190080" cy="103932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68" name="Google Shape;165;p20"/>
            <p:cNvSpPr/>
            <p:nvPr/>
          </p:nvSpPr>
          <p:spPr>
            <a:xfrm>
              <a:off x="8655480" y="4088880"/>
              <a:ext cx="190080" cy="8215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</p:grpSp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5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/>
    <p:bodyStyle/>
    <p:otherStyle/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17;p3"/>
          <p:cNvSpPr/>
          <p:nvPr/>
        </p:nvSpPr>
        <p:spPr>
          <a:xfrm>
            <a:off x="416160" y="453960"/>
            <a:ext cx="8341560" cy="423540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71" name="Google Shape;18;p3"/>
          <p:cNvGrpSpPr/>
          <p:nvPr/>
        </p:nvGrpSpPr>
        <p:grpSpPr>
          <a:xfrm>
            <a:off x="8567640" y="453960"/>
            <a:ext cx="190080" cy="4235400"/>
            <a:chOff x="8567640" y="453960"/>
            <a:chExt cx="190080" cy="4235400"/>
          </a:xfrm>
        </p:grpSpPr>
        <p:sp>
          <p:nvSpPr>
            <p:cNvPr id="72" name="Google Shape;19;p3"/>
            <p:cNvSpPr/>
            <p:nvPr/>
          </p:nvSpPr>
          <p:spPr>
            <a:xfrm>
              <a:off x="8567640" y="453960"/>
              <a:ext cx="190080" cy="25495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73" name="Google Shape;20;p3"/>
            <p:cNvSpPr/>
            <p:nvPr/>
          </p:nvSpPr>
          <p:spPr>
            <a:xfrm>
              <a:off x="8567640" y="3945240"/>
              <a:ext cx="190080" cy="7441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74" name="Google Shape;21;p3"/>
            <p:cNvSpPr/>
            <p:nvPr/>
          </p:nvSpPr>
          <p:spPr>
            <a:xfrm>
              <a:off x="8567640" y="3003840"/>
              <a:ext cx="190080" cy="94104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</p:grpSp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102680" y="920160"/>
            <a:ext cx="7108200" cy="8413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42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76" name="PlaceHolder 2"/>
          <p:cNvSpPr>
            <a:spLocks noGrp="1"/>
          </p:cNvSpPr>
          <p:nvPr>
            <p:ph type="title"/>
          </p:nvPr>
        </p:nvSpPr>
        <p:spPr>
          <a:xfrm>
            <a:off x="7427160" y="3827880"/>
            <a:ext cx="900720" cy="6667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4000" b="0" strike="noStrike" spc="-1">
                <a:solidFill>
                  <a:schemeClr val="dk1"/>
                </a:solidFill>
                <a:latin typeface="Tiro Kannada"/>
                <a:ea typeface="Tiro Kannada"/>
              </a:rPr>
              <a:t>xx%</a:t>
            </a:r>
            <a:endParaRPr lang="fr-FR" sz="4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/>
    <p:bodyStyle/>
    <p:otherStyle/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170;p21"/>
          <p:cNvSpPr/>
          <p:nvPr/>
        </p:nvSpPr>
        <p:spPr>
          <a:xfrm>
            <a:off x="248760" y="232560"/>
            <a:ext cx="8597160" cy="467784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79" name="Google Shape;171;p21"/>
          <p:cNvGrpSpPr/>
          <p:nvPr/>
        </p:nvGrpSpPr>
        <p:grpSpPr>
          <a:xfrm>
            <a:off x="8655480" y="232560"/>
            <a:ext cx="190080" cy="4677840"/>
            <a:chOff x="8655480" y="232560"/>
            <a:chExt cx="190080" cy="4677840"/>
          </a:xfrm>
        </p:grpSpPr>
        <p:sp>
          <p:nvSpPr>
            <p:cNvPr id="80" name="Google Shape;172;p21"/>
            <p:cNvSpPr/>
            <p:nvPr/>
          </p:nvSpPr>
          <p:spPr>
            <a:xfrm>
              <a:off x="8655480" y="232560"/>
              <a:ext cx="190080" cy="28159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81" name="Google Shape;173;p21"/>
            <p:cNvSpPr/>
            <p:nvPr/>
          </p:nvSpPr>
          <p:spPr>
            <a:xfrm>
              <a:off x="8655480" y="3049200"/>
              <a:ext cx="190080" cy="103932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82" name="Google Shape;174;p21"/>
            <p:cNvSpPr/>
            <p:nvPr/>
          </p:nvSpPr>
          <p:spPr>
            <a:xfrm>
              <a:off x="8655480" y="4088880"/>
              <a:ext cx="190080" cy="8215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</p:grpSp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5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/>
    <p:bodyStyle/>
    <p:otherStyle/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181;p22"/>
          <p:cNvSpPr/>
          <p:nvPr/>
        </p:nvSpPr>
        <p:spPr>
          <a:xfrm>
            <a:off x="248760" y="232560"/>
            <a:ext cx="8597160" cy="467784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85" name="Google Shape;182;p22"/>
          <p:cNvGrpSpPr/>
          <p:nvPr/>
        </p:nvGrpSpPr>
        <p:grpSpPr>
          <a:xfrm>
            <a:off x="8655480" y="232560"/>
            <a:ext cx="190080" cy="4677840"/>
            <a:chOff x="8655480" y="232560"/>
            <a:chExt cx="190080" cy="4677840"/>
          </a:xfrm>
        </p:grpSpPr>
        <p:sp>
          <p:nvSpPr>
            <p:cNvPr id="86" name="Google Shape;183;p22"/>
            <p:cNvSpPr/>
            <p:nvPr/>
          </p:nvSpPr>
          <p:spPr>
            <a:xfrm>
              <a:off x="8655480" y="232560"/>
              <a:ext cx="190080" cy="28159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87" name="Google Shape;184;p22"/>
            <p:cNvSpPr/>
            <p:nvPr/>
          </p:nvSpPr>
          <p:spPr>
            <a:xfrm>
              <a:off x="8655480" y="3049200"/>
              <a:ext cx="190080" cy="103932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88" name="Google Shape;185;p22"/>
            <p:cNvSpPr/>
            <p:nvPr/>
          </p:nvSpPr>
          <p:spPr>
            <a:xfrm>
              <a:off x="8655480" y="4088880"/>
              <a:ext cx="190080" cy="8215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</p:grpSp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5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/>
    <p:bodyStyle/>
    <p:otherStyle/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190;p23"/>
          <p:cNvSpPr/>
          <p:nvPr/>
        </p:nvSpPr>
        <p:spPr>
          <a:xfrm>
            <a:off x="248760" y="232560"/>
            <a:ext cx="8597160" cy="467784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91" name="Google Shape;191;p23"/>
          <p:cNvGrpSpPr/>
          <p:nvPr/>
        </p:nvGrpSpPr>
        <p:grpSpPr>
          <a:xfrm>
            <a:off x="8655480" y="232560"/>
            <a:ext cx="190080" cy="4677840"/>
            <a:chOff x="8655480" y="232560"/>
            <a:chExt cx="190080" cy="4677840"/>
          </a:xfrm>
        </p:grpSpPr>
        <p:sp>
          <p:nvSpPr>
            <p:cNvPr id="92" name="Google Shape;192;p23"/>
            <p:cNvSpPr/>
            <p:nvPr/>
          </p:nvSpPr>
          <p:spPr>
            <a:xfrm>
              <a:off x="8655480" y="232560"/>
              <a:ext cx="190080" cy="28159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93" name="Google Shape;193;p23"/>
            <p:cNvSpPr/>
            <p:nvPr/>
          </p:nvSpPr>
          <p:spPr>
            <a:xfrm>
              <a:off x="8655480" y="3049200"/>
              <a:ext cx="190080" cy="103932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94" name="Google Shape;194;p23"/>
            <p:cNvSpPr/>
            <p:nvPr/>
          </p:nvSpPr>
          <p:spPr>
            <a:xfrm>
              <a:off x="8655480" y="4088880"/>
              <a:ext cx="190080" cy="8215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</p:grpSp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5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/>
    <p:bodyStyle/>
    <p:otherStyle/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203;p24"/>
          <p:cNvSpPr/>
          <p:nvPr/>
        </p:nvSpPr>
        <p:spPr>
          <a:xfrm>
            <a:off x="248760" y="232560"/>
            <a:ext cx="8597160" cy="467784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97" name="Google Shape;204;p24"/>
          <p:cNvGrpSpPr/>
          <p:nvPr/>
        </p:nvGrpSpPr>
        <p:grpSpPr>
          <a:xfrm>
            <a:off x="8655480" y="232560"/>
            <a:ext cx="190080" cy="4677840"/>
            <a:chOff x="8655480" y="232560"/>
            <a:chExt cx="190080" cy="4677840"/>
          </a:xfrm>
        </p:grpSpPr>
        <p:sp>
          <p:nvSpPr>
            <p:cNvPr id="98" name="Google Shape;205;p24"/>
            <p:cNvSpPr/>
            <p:nvPr/>
          </p:nvSpPr>
          <p:spPr>
            <a:xfrm>
              <a:off x="8655480" y="232560"/>
              <a:ext cx="190080" cy="28159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99" name="Google Shape;206;p24"/>
            <p:cNvSpPr/>
            <p:nvPr/>
          </p:nvSpPr>
          <p:spPr>
            <a:xfrm>
              <a:off x="8655480" y="3049200"/>
              <a:ext cx="190080" cy="103932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100" name="Google Shape;207;p24"/>
            <p:cNvSpPr/>
            <p:nvPr/>
          </p:nvSpPr>
          <p:spPr>
            <a:xfrm>
              <a:off x="8655480" y="4088880"/>
              <a:ext cx="190080" cy="8215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</p:grpSp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5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/>
    <p:bodyStyle/>
    <p:otherStyle/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218;p25"/>
          <p:cNvSpPr/>
          <p:nvPr/>
        </p:nvSpPr>
        <p:spPr>
          <a:xfrm>
            <a:off x="248760" y="232560"/>
            <a:ext cx="8597160" cy="467784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103" name="Google Shape;219;p25"/>
          <p:cNvGrpSpPr/>
          <p:nvPr/>
        </p:nvGrpSpPr>
        <p:grpSpPr>
          <a:xfrm>
            <a:off x="8655480" y="232560"/>
            <a:ext cx="190080" cy="4677840"/>
            <a:chOff x="8655480" y="232560"/>
            <a:chExt cx="190080" cy="4677840"/>
          </a:xfrm>
        </p:grpSpPr>
        <p:sp>
          <p:nvSpPr>
            <p:cNvPr id="104" name="Google Shape;220;p25"/>
            <p:cNvSpPr/>
            <p:nvPr/>
          </p:nvSpPr>
          <p:spPr>
            <a:xfrm>
              <a:off x="8655480" y="232560"/>
              <a:ext cx="190080" cy="28159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105" name="Google Shape;221;p25"/>
            <p:cNvSpPr/>
            <p:nvPr/>
          </p:nvSpPr>
          <p:spPr>
            <a:xfrm>
              <a:off x="8655480" y="3049200"/>
              <a:ext cx="190080" cy="103932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106" name="Google Shape;222;p25"/>
            <p:cNvSpPr/>
            <p:nvPr/>
          </p:nvSpPr>
          <p:spPr>
            <a:xfrm>
              <a:off x="8655480" y="4088880"/>
              <a:ext cx="190080" cy="8215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</p:grpSp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5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/>
    <p:bodyStyle/>
    <p:otherStyle/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237;p26"/>
          <p:cNvSpPr/>
          <p:nvPr/>
        </p:nvSpPr>
        <p:spPr>
          <a:xfrm>
            <a:off x="248760" y="232560"/>
            <a:ext cx="8597160" cy="467784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109" name="Google Shape;238;p26"/>
          <p:cNvGrpSpPr/>
          <p:nvPr/>
        </p:nvGrpSpPr>
        <p:grpSpPr>
          <a:xfrm>
            <a:off x="8655480" y="232560"/>
            <a:ext cx="190080" cy="4677840"/>
            <a:chOff x="8655480" y="232560"/>
            <a:chExt cx="190080" cy="4677840"/>
          </a:xfrm>
        </p:grpSpPr>
        <p:sp>
          <p:nvSpPr>
            <p:cNvPr id="110" name="Google Shape;239;p26"/>
            <p:cNvSpPr/>
            <p:nvPr/>
          </p:nvSpPr>
          <p:spPr>
            <a:xfrm>
              <a:off x="8655480" y="232560"/>
              <a:ext cx="190080" cy="28159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111" name="Google Shape;240;p26"/>
            <p:cNvSpPr/>
            <p:nvPr/>
          </p:nvSpPr>
          <p:spPr>
            <a:xfrm>
              <a:off x="8655480" y="3049200"/>
              <a:ext cx="190080" cy="103932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112" name="Google Shape;241;p26"/>
            <p:cNvSpPr/>
            <p:nvPr/>
          </p:nvSpPr>
          <p:spPr>
            <a:xfrm>
              <a:off x="8655480" y="4088880"/>
              <a:ext cx="190080" cy="8215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</p:grpSp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192680" y="744120"/>
            <a:ext cx="3512160" cy="7729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4500" b="0" strike="noStrike" spc="-1">
                <a:solidFill>
                  <a:schemeClr val="dk1"/>
                </a:solidFill>
                <a:latin typeface="Tiro Kannada"/>
                <a:ea typeface="Tiro Kannada"/>
              </a:rPr>
              <a:t>xx%</a:t>
            </a:r>
            <a:endParaRPr lang="fr-FR" sz="45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title"/>
          </p:nvPr>
        </p:nvSpPr>
        <p:spPr>
          <a:xfrm>
            <a:off x="1192680" y="2041920"/>
            <a:ext cx="3512160" cy="768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4500" b="0" strike="noStrike" spc="-1">
                <a:solidFill>
                  <a:schemeClr val="dk1"/>
                </a:solidFill>
                <a:latin typeface="Tiro Kannada"/>
                <a:ea typeface="Tiro Kannada"/>
              </a:rPr>
              <a:t>xx%</a:t>
            </a:r>
            <a:endParaRPr lang="fr-FR" sz="45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title"/>
          </p:nvPr>
        </p:nvSpPr>
        <p:spPr>
          <a:xfrm>
            <a:off x="1192680" y="3339720"/>
            <a:ext cx="3512160" cy="768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4500" b="0" strike="noStrike" spc="-1">
                <a:solidFill>
                  <a:schemeClr val="dk1"/>
                </a:solidFill>
                <a:latin typeface="Tiro Kannada"/>
                <a:ea typeface="Tiro Kannada"/>
              </a:rPr>
              <a:t>xx%</a:t>
            </a:r>
            <a:endParaRPr lang="fr-FR" sz="45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/>
    <p:bodyStyle/>
    <p:otherStyle/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257;p28"/>
          <p:cNvSpPr/>
          <p:nvPr/>
        </p:nvSpPr>
        <p:spPr>
          <a:xfrm>
            <a:off x="416160" y="453960"/>
            <a:ext cx="8341560" cy="423540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124" name="Google Shape;258;p28"/>
          <p:cNvGrpSpPr/>
          <p:nvPr/>
        </p:nvGrpSpPr>
        <p:grpSpPr>
          <a:xfrm>
            <a:off x="8567640" y="453960"/>
            <a:ext cx="190080" cy="4235400"/>
            <a:chOff x="8567640" y="453960"/>
            <a:chExt cx="190080" cy="4235400"/>
          </a:xfrm>
        </p:grpSpPr>
        <p:sp>
          <p:nvSpPr>
            <p:cNvPr id="125" name="Google Shape;259;p28"/>
            <p:cNvSpPr/>
            <p:nvPr/>
          </p:nvSpPr>
          <p:spPr>
            <a:xfrm>
              <a:off x="8567640" y="453960"/>
              <a:ext cx="190080" cy="25495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126" name="Google Shape;260;p28"/>
            <p:cNvSpPr/>
            <p:nvPr/>
          </p:nvSpPr>
          <p:spPr>
            <a:xfrm>
              <a:off x="8567640" y="3945240"/>
              <a:ext cx="190080" cy="7441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127" name="Google Shape;261;p28"/>
            <p:cNvSpPr/>
            <p:nvPr/>
          </p:nvSpPr>
          <p:spPr>
            <a:xfrm>
              <a:off x="8567640" y="3003840"/>
              <a:ext cx="190080" cy="94104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79;p11"/>
          <p:cNvSpPr/>
          <p:nvPr/>
        </p:nvSpPr>
        <p:spPr>
          <a:xfrm>
            <a:off x="416160" y="453960"/>
            <a:ext cx="8341560" cy="423540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10" name="Google Shape;80;p11"/>
          <p:cNvGrpSpPr/>
          <p:nvPr/>
        </p:nvGrpSpPr>
        <p:grpSpPr>
          <a:xfrm>
            <a:off x="8567640" y="453960"/>
            <a:ext cx="190080" cy="4235400"/>
            <a:chOff x="8567640" y="453960"/>
            <a:chExt cx="190080" cy="4235400"/>
          </a:xfrm>
        </p:grpSpPr>
        <p:sp>
          <p:nvSpPr>
            <p:cNvPr id="11" name="Google Shape;81;p11"/>
            <p:cNvSpPr/>
            <p:nvPr/>
          </p:nvSpPr>
          <p:spPr>
            <a:xfrm>
              <a:off x="8567640" y="453960"/>
              <a:ext cx="190080" cy="25495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12" name="Google Shape;82;p11"/>
            <p:cNvSpPr/>
            <p:nvPr/>
          </p:nvSpPr>
          <p:spPr>
            <a:xfrm>
              <a:off x="8567640" y="3945240"/>
              <a:ext cx="190080" cy="7441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13" name="Google Shape;83;p11"/>
            <p:cNvSpPr/>
            <p:nvPr/>
          </p:nvSpPr>
          <p:spPr>
            <a:xfrm>
              <a:off x="8567640" y="3003840"/>
              <a:ext cx="190080" cy="94104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</p:grpSp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094040" y="725040"/>
            <a:ext cx="6575760" cy="10551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6000" b="0" strike="noStrike" spc="-1">
                <a:solidFill>
                  <a:schemeClr val="dk1"/>
                </a:solidFill>
                <a:latin typeface="Tiro Kannada"/>
                <a:ea typeface="Tiro Kannada"/>
              </a:rPr>
              <a:t>xx%</a:t>
            </a:r>
            <a:endParaRPr lang="fr-FR" sz="60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263;p29"/>
          <p:cNvSpPr/>
          <p:nvPr/>
        </p:nvSpPr>
        <p:spPr>
          <a:xfrm>
            <a:off x="248760" y="232560"/>
            <a:ext cx="8597160" cy="467784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129" name="Google Shape;264;p29"/>
          <p:cNvGrpSpPr/>
          <p:nvPr/>
        </p:nvGrpSpPr>
        <p:grpSpPr>
          <a:xfrm>
            <a:off x="8655480" y="232560"/>
            <a:ext cx="190080" cy="4677840"/>
            <a:chOff x="8655480" y="232560"/>
            <a:chExt cx="190080" cy="4677840"/>
          </a:xfrm>
        </p:grpSpPr>
        <p:sp>
          <p:nvSpPr>
            <p:cNvPr id="130" name="Google Shape;265;p29"/>
            <p:cNvSpPr/>
            <p:nvPr/>
          </p:nvSpPr>
          <p:spPr>
            <a:xfrm>
              <a:off x="8655480" y="232560"/>
              <a:ext cx="190080" cy="28159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131" name="Google Shape;266;p29"/>
            <p:cNvSpPr/>
            <p:nvPr/>
          </p:nvSpPr>
          <p:spPr>
            <a:xfrm>
              <a:off x="8655480" y="3049200"/>
              <a:ext cx="190080" cy="103932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132" name="Google Shape;267;p29"/>
            <p:cNvSpPr/>
            <p:nvPr/>
          </p:nvSpPr>
          <p:spPr>
            <a:xfrm>
              <a:off x="8655480" y="4088880"/>
              <a:ext cx="190080" cy="8215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/>
    <p:bodyStyle/>
    <p:otherStyle/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26;p4"/>
          <p:cNvSpPr/>
          <p:nvPr/>
        </p:nvSpPr>
        <p:spPr>
          <a:xfrm>
            <a:off x="248760" y="232560"/>
            <a:ext cx="8597160" cy="467784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134" name="Google Shape;27;p4"/>
          <p:cNvGrpSpPr/>
          <p:nvPr/>
        </p:nvGrpSpPr>
        <p:grpSpPr>
          <a:xfrm>
            <a:off x="8655480" y="232560"/>
            <a:ext cx="190080" cy="4677840"/>
            <a:chOff x="8655480" y="232560"/>
            <a:chExt cx="190080" cy="4677840"/>
          </a:xfrm>
        </p:grpSpPr>
        <p:sp>
          <p:nvSpPr>
            <p:cNvPr id="135" name="Google Shape;28;p4"/>
            <p:cNvSpPr/>
            <p:nvPr/>
          </p:nvSpPr>
          <p:spPr>
            <a:xfrm>
              <a:off x="8655480" y="232560"/>
              <a:ext cx="190080" cy="28159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136" name="Google Shape;29;p4"/>
            <p:cNvSpPr/>
            <p:nvPr/>
          </p:nvSpPr>
          <p:spPr>
            <a:xfrm>
              <a:off x="8655480" y="3049200"/>
              <a:ext cx="190080" cy="103932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137" name="Google Shape;30;p4"/>
            <p:cNvSpPr/>
            <p:nvPr/>
          </p:nvSpPr>
          <p:spPr>
            <a:xfrm>
              <a:off x="8655480" y="4088880"/>
              <a:ext cx="190080" cy="8215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</p:grpSp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5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720000" y="1368000"/>
            <a:ext cx="7703640" cy="429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/>
    <p:bodyStyle/>
    <p:otherStyle/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34;p5"/>
          <p:cNvSpPr/>
          <p:nvPr/>
        </p:nvSpPr>
        <p:spPr>
          <a:xfrm>
            <a:off x="248760" y="232560"/>
            <a:ext cx="8597160" cy="467784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143" name="Google Shape;35;p5"/>
          <p:cNvGrpSpPr/>
          <p:nvPr/>
        </p:nvGrpSpPr>
        <p:grpSpPr>
          <a:xfrm>
            <a:off x="8655480" y="232560"/>
            <a:ext cx="190080" cy="4677840"/>
            <a:chOff x="8655480" y="232560"/>
            <a:chExt cx="190080" cy="4677840"/>
          </a:xfrm>
        </p:grpSpPr>
        <p:sp>
          <p:nvSpPr>
            <p:cNvPr id="144" name="Google Shape;36;p5"/>
            <p:cNvSpPr/>
            <p:nvPr/>
          </p:nvSpPr>
          <p:spPr>
            <a:xfrm>
              <a:off x="8655480" y="232560"/>
              <a:ext cx="190080" cy="28159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145" name="Google Shape;37;p5"/>
            <p:cNvSpPr/>
            <p:nvPr/>
          </p:nvSpPr>
          <p:spPr>
            <a:xfrm>
              <a:off x="8655480" y="3049200"/>
              <a:ext cx="190080" cy="103932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146" name="Google Shape;38;p5"/>
            <p:cNvSpPr/>
            <p:nvPr/>
          </p:nvSpPr>
          <p:spPr>
            <a:xfrm>
              <a:off x="8655480" y="4088880"/>
              <a:ext cx="190080" cy="8215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</p:grpSp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5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/>
    <p:bodyStyle/>
    <p:otherStyle/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45;p6"/>
          <p:cNvSpPr/>
          <p:nvPr/>
        </p:nvSpPr>
        <p:spPr>
          <a:xfrm>
            <a:off x="248760" y="232560"/>
            <a:ext cx="8597160" cy="467784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152" name="Google Shape;46;p6"/>
          <p:cNvGrpSpPr/>
          <p:nvPr/>
        </p:nvGrpSpPr>
        <p:grpSpPr>
          <a:xfrm>
            <a:off x="8655480" y="232560"/>
            <a:ext cx="190080" cy="4677840"/>
            <a:chOff x="8655480" y="232560"/>
            <a:chExt cx="190080" cy="4677840"/>
          </a:xfrm>
        </p:grpSpPr>
        <p:sp>
          <p:nvSpPr>
            <p:cNvPr id="153" name="Google Shape;47;p6"/>
            <p:cNvSpPr/>
            <p:nvPr/>
          </p:nvSpPr>
          <p:spPr>
            <a:xfrm>
              <a:off x="8655480" y="232560"/>
              <a:ext cx="190080" cy="28159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154" name="Google Shape;48;p6"/>
            <p:cNvSpPr/>
            <p:nvPr/>
          </p:nvSpPr>
          <p:spPr>
            <a:xfrm>
              <a:off x="8655480" y="3049200"/>
              <a:ext cx="190080" cy="103932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155" name="Google Shape;49;p6"/>
            <p:cNvSpPr/>
            <p:nvPr/>
          </p:nvSpPr>
          <p:spPr>
            <a:xfrm>
              <a:off x="8655480" y="4088880"/>
              <a:ext cx="190080" cy="8215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</p:grpSp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5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xStyles>
    <p:titleStyle/>
    <p:bodyStyle/>
    <p:otherStyle/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52;p7"/>
          <p:cNvSpPr/>
          <p:nvPr/>
        </p:nvSpPr>
        <p:spPr>
          <a:xfrm>
            <a:off x="248760" y="232560"/>
            <a:ext cx="8597160" cy="467784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159" name="Google Shape;53;p7"/>
          <p:cNvGrpSpPr/>
          <p:nvPr/>
        </p:nvGrpSpPr>
        <p:grpSpPr>
          <a:xfrm>
            <a:off x="8655480" y="232560"/>
            <a:ext cx="190080" cy="4677840"/>
            <a:chOff x="8655480" y="232560"/>
            <a:chExt cx="190080" cy="4677840"/>
          </a:xfrm>
        </p:grpSpPr>
        <p:sp>
          <p:nvSpPr>
            <p:cNvPr id="160" name="Google Shape;54;p7"/>
            <p:cNvSpPr/>
            <p:nvPr/>
          </p:nvSpPr>
          <p:spPr>
            <a:xfrm>
              <a:off x="8655480" y="232560"/>
              <a:ext cx="190080" cy="28159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161" name="Google Shape;55;p7"/>
            <p:cNvSpPr/>
            <p:nvPr/>
          </p:nvSpPr>
          <p:spPr>
            <a:xfrm>
              <a:off x="8655480" y="3049200"/>
              <a:ext cx="190080" cy="103932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162" name="Google Shape;56;p7"/>
            <p:cNvSpPr/>
            <p:nvPr/>
          </p:nvSpPr>
          <p:spPr>
            <a:xfrm>
              <a:off x="8655480" y="4088880"/>
              <a:ext cx="190080" cy="8215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</p:grpSp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766800" y="982800"/>
            <a:ext cx="3678480" cy="11509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3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5065200" y="957960"/>
            <a:ext cx="3064680" cy="3227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43333" lnSpcReduction="1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/>
    <p:bodyStyle/>
    <p:otherStyle/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61;p8"/>
          <p:cNvSpPr/>
          <p:nvPr/>
        </p:nvSpPr>
        <p:spPr>
          <a:xfrm>
            <a:off x="416160" y="453960"/>
            <a:ext cx="8341560" cy="423540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166" name="Google Shape;62;p8"/>
          <p:cNvGrpSpPr/>
          <p:nvPr/>
        </p:nvGrpSpPr>
        <p:grpSpPr>
          <a:xfrm>
            <a:off x="8567640" y="453960"/>
            <a:ext cx="190080" cy="4235400"/>
            <a:chOff x="8567640" y="453960"/>
            <a:chExt cx="190080" cy="4235400"/>
          </a:xfrm>
        </p:grpSpPr>
        <p:sp>
          <p:nvSpPr>
            <p:cNvPr id="167" name="Google Shape;63;p8"/>
            <p:cNvSpPr/>
            <p:nvPr/>
          </p:nvSpPr>
          <p:spPr>
            <a:xfrm>
              <a:off x="8567640" y="453960"/>
              <a:ext cx="190080" cy="25495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168" name="Google Shape;64;p8"/>
            <p:cNvSpPr/>
            <p:nvPr/>
          </p:nvSpPr>
          <p:spPr>
            <a:xfrm>
              <a:off x="8567640" y="3945240"/>
              <a:ext cx="190080" cy="7441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169" name="Google Shape;65;p8"/>
            <p:cNvSpPr/>
            <p:nvPr/>
          </p:nvSpPr>
          <p:spPr>
            <a:xfrm>
              <a:off x="8567640" y="3003840"/>
              <a:ext cx="190080" cy="94104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</p:grpSp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1131120" y="889200"/>
            <a:ext cx="6528240" cy="10479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6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/>
    <p:bodyStyle/>
    <p:otherStyle/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68;p9"/>
          <p:cNvSpPr/>
          <p:nvPr/>
        </p:nvSpPr>
        <p:spPr>
          <a:xfrm>
            <a:off x="416160" y="453960"/>
            <a:ext cx="8341560" cy="423540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172" name="Google Shape;69;p9"/>
          <p:cNvGrpSpPr/>
          <p:nvPr/>
        </p:nvGrpSpPr>
        <p:grpSpPr>
          <a:xfrm>
            <a:off x="8567640" y="453960"/>
            <a:ext cx="190080" cy="4235400"/>
            <a:chOff x="8567640" y="453960"/>
            <a:chExt cx="190080" cy="4235400"/>
          </a:xfrm>
        </p:grpSpPr>
        <p:sp>
          <p:nvSpPr>
            <p:cNvPr id="173" name="Google Shape;70;p9"/>
            <p:cNvSpPr/>
            <p:nvPr/>
          </p:nvSpPr>
          <p:spPr>
            <a:xfrm>
              <a:off x="8567640" y="453960"/>
              <a:ext cx="190080" cy="25495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174" name="Google Shape;71;p9"/>
            <p:cNvSpPr/>
            <p:nvPr/>
          </p:nvSpPr>
          <p:spPr>
            <a:xfrm>
              <a:off x="8567640" y="3945240"/>
              <a:ext cx="190080" cy="7441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175" name="Google Shape;72;p9"/>
            <p:cNvSpPr/>
            <p:nvPr/>
          </p:nvSpPr>
          <p:spPr>
            <a:xfrm>
              <a:off x="8567640" y="3003840"/>
              <a:ext cx="190080" cy="94104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</p:grpSp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1102680" y="819360"/>
            <a:ext cx="7207200" cy="1056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5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xStyles>
    <p:titleStyle/>
    <p:bodyStyle/>
    <p:otherStyle/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body"/>
          </p:nvPr>
        </p:nvSpPr>
        <p:spPr>
          <a:xfrm>
            <a:off x="-6480" y="-6480"/>
            <a:ext cx="9150120" cy="514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79" name="PlaceHolder 2"/>
          <p:cNvSpPr>
            <a:spLocks noGrp="1"/>
          </p:cNvSpPr>
          <p:nvPr>
            <p:ph type="title"/>
          </p:nvPr>
        </p:nvSpPr>
        <p:spPr>
          <a:xfrm>
            <a:off x="720000" y="4133160"/>
            <a:ext cx="7703640" cy="45360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txBody>
          <a:bodyPr lIns="91440" tIns="91440" rIns="91440" bIns="91440" anchor="ctr">
            <a:noAutofit/>
          </a:bodyPr>
          <a:lstStyle/>
          <a:p>
            <a:pPr indent="0">
              <a:buNone/>
            </a:pPr>
            <a:r>
              <a:rPr lang="fr-FR" sz="24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/>
    <p:bodyStyle/>
    <p:otherStyle/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/>
    <p:bodyStyle/>
    <p:otherStyle/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723600" y="511200"/>
            <a:ext cx="7696800" cy="482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4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88;p13"/>
          <p:cNvSpPr/>
          <p:nvPr/>
        </p:nvSpPr>
        <p:spPr>
          <a:xfrm>
            <a:off x="248760" y="232560"/>
            <a:ext cx="8597160" cy="467784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16" name="Google Shape;89;p13"/>
          <p:cNvGrpSpPr/>
          <p:nvPr/>
        </p:nvGrpSpPr>
        <p:grpSpPr>
          <a:xfrm>
            <a:off x="8655480" y="232560"/>
            <a:ext cx="190080" cy="4677840"/>
            <a:chOff x="8655480" y="232560"/>
            <a:chExt cx="190080" cy="4677840"/>
          </a:xfrm>
        </p:grpSpPr>
        <p:sp>
          <p:nvSpPr>
            <p:cNvPr id="17" name="Google Shape;90;p13"/>
            <p:cNvSpPr/>
            <p:nvPr/>
          </p:nvSpPr>
          <p:spPr>
            <a:xfrm>
              <a:off x="8655480" y="232560"/>
              <a:ext cx="190080" cy="28159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18" name="Google Shape;91;p13"/>
            <p:cNvSpPr/>
            <p:nvPr/>
          </p:nvSpPr>
          <p:spPr>
            <a:xfrm>
              <a:off x="8655480" y="3049200"/>
              <a:ext cx="190080" cy="103932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19" name="Google Shape;92;p13"/>
            <p:cNvSpPr/>
            <p:nvPr/>
          </p:nvSpPr>
          <p:spPr>
            <a:xfrm>
              <a:off x="8655480" y="4088880"/>
              <a:ext cx="190080" cy="8215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</p:grpSp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5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1" name="PlaceHolder 2"/>
          <p:cNvSpPr>
            <a:spLocks noGrp="1"/>
          </p:cNvSpPr>
          <p:nvPr>
            <p:ph type="title"/>
          </p:nvPr>
        </p:nvSpPr>
        <p:spPr>
          <a:xfrm>
            <a:off x="720000" y="1349640"/>
            <a:ext cx="617760" cy="447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2500" b="0" strike="noStrike" spc="-1">
                <a:solidFill>
                  <a:schemeClr val="dk1"/>
                </a:solidFill>
                <a:latin typeface="Tiro Kannada"/>
                <a:ea typeface="Tiro Kannada"/>
              </a:rPr>
              <a:t>xx%</a:t>
            </a:r>
            <a:endParaRPr lang="fr-FR" sz="25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title"/>
          </p:nvPr>
        </p:nvSpPr>
        <p:spPr>
          <a:xfrm>
            <a:off x="4457520" y="1349640"/>
            <a:ext cx="617760" cy="447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2500" b="0" strike="noStrike" spc="-1">
                <a:solidFill>
                  <a:schemeClr val="dk1"/>
                </a:solidFill>
                <a:latin typeface="Tiro Kannada"/>
                <a:ea typeface="Tiro Kannada"/>
              </a:rPr>
              <a:t>xx%</a:t>
            </a:r>
            <a:endParaRPr lang="fr-FR" sz="25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title"/>
          </p:nvPr>
        </p:nvSpPr>
        <p:spPr>
          <a:xfrm>
            <a:off x="720000" y="2426760"/>
            <a:ext cx="617760" cy="447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2500" b="0" strike="noStrike" spc="-1">
                <a:solidFill>
                  <a:schemeClr val="dk1"/>
                </a:solidFill>
                <a:latin typeface="Tiro Kannada"/>
                <a:ea typeface="Tiro Kannada"/>
              </a:rPr>
              <a:t>xx%</a:t>
            </a:r>
            <a:endParaRPr lang="fr-FR" sz="25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title"/>
          </p:nvPr>
        </p:nvSpPr>
        <p:spPr>
          <a:xfrm>
            <a:off x="4457520" y="2426760"/>
            <a:ext cx="617760" cy="447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2500" b="0" strike="noStrike" spc="-1">
                <a:solidFill>
                  <a:schemeClr val="dk1"/>
                </a:solidFill>
                <a:latin typeface="Tiro Kannada"/>
                <a:ea typeface="Tiro Kannada"/>
              </a:rPr>
              <a:t>xx%</a:t>
            </a:r>
            <a:endParaRPr lang="fr-FR" sz="25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5" name="PlaceHolder 6"/>
          <p:cNvSpPr>
            <a:spLocks noGrp="1"/>
          </p:cNvSpPr>
          <p:nvPr>
            <p:ph type="title"/>
          </p:nvPr>
        </p:nvSpPr>
        <p:spPr>
          <a:xfrm>
            <a:off x="720000" y="3503520"/>
            <a:ext cx="617760" cy="447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2500" b="0" strike="noStrike" spc="-1">
                <a:solidFill>
                  <a:schemeClr val="dk1"/>
                </a:solidFill>
                <a:latin typeface="Tiro Kannada"/>
                <a:ea typeface="Tiro Kannada"/>
              </a:rPr>
              <a:t>xx%</a:t>
            </a:r>
            <a:endParaRPr lang="fr-FR" sz="25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6" name="PlaceHolder 7"/>
          <p:cNvSpPr>
            <a:spLocks noGrp="1"/>
          </p:cNvSpPr>
          <p:nvPr>
            <p:ph type="title"/>
          </p:nvPr>
        </p:nvSpPr>
        <p:spPr>
          <a:xfrm>
            <a:off x="4481280" y="3503520"/>
            <a:ext cx="617760" cy="447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2500" b="0" strike="noStrike" spc="-1">
                <a:solidFill>
                  <a:schemeClr val="dk1"/>
                </a:solidFill>
                <a:latin typeface="Tiro Kannada"/>
                <a:ea typeface="Tiro Kannada"/>
              </a:rPr>
              <a:t>xx%</a:t>
            </a:r>
            <a:endParaRPr lang="fr-FR" sz="25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113;p14"/>
          <p:cNvSpPr/>
          <p:nvPr/>
        </p:nvSpPr>
        <p:spPr>
          <a:xfrm>
            <a:off x="248760" y="232560"/>
            <a:ext cx="8597160" cy="467784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28" name="Google Shape;114;p14"/>
          <p:cNvGrpSpPr/>
          <p:nvPr/>
        </p:nvGrpSpPr>
        <p:grpSpPr>
          <a:xfrm>
            <a:off x="8655480" y="232560"/>
            <a:ext cx="190080" cy="4677840"/>
            <a:chOff x="8655480" y="232560"/>
            <a:chExt cx="190080" cy="4677840"/>
          </a:xfrm>
        </p:grpSpPr>
        <p:sp>
          <p:nvSpPr>
            <p:cNvPr id="29" name="Google Shape;115;p14"/>
            <p:cNvSpPr/>
            <p:nvPr/>
          </p:nvSpPr>
          <p:spPr>
            <a:xfrm>
              <a:off x="8655480" y="232560"/>
              <a:ext cx="190080" cy="28159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30" name="Google Shape;116;p14"/>
            <p:cNvSpPr/>
            <p:nvPr/>
          </p:nvSpPr>
          <p:spPr>
            <a:xfrm>
              <a:off x="8655480" y="3049200"/>
              <a:ext cx="190080" cy="103932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31" name="Google Shape;117;p14"/>
            <p:cNvSpPr/>
            <p:nvPr/>
          </p:nvSpPr>
          <p:spPr>
            <a:xfrm>
              <a:off x="8655480" y="4088880"/>
              <a:ext cx="190080" cy="8215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</p:grpSp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5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120;p15"/>
          <p:cNvSpPr/>
          <p:nvPr/>
        </p:nvSpPr>
        <p:spPr>
          <a:xfrm>
            <a:off x="416160" y="453960"/>
            <a:ext cx="8341560" cy="423540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34" name="Google Shape;121;p15"/>
          <p:cNvGrpSpPr/>
          <p:nvPr/>
        </p:nvGrpSpPr>
        <p:grpSpPr>
          <a:xfrm>
            <a:off x="8567640" y="453960"/>
            <a:ext cx="190080" cy="4235400"/>
            <a:chOff x="8567640" y="453960"/>
            <a:chExt cx="190080" cy="4235400"/>
          </a:xfrm>
        </p:grpSpPr>
        <p:sp>
          <p:nvSpPr>
            <p:cNvPr id="35" name="Google Shape;122;p15"/>
            <p:cNvSpPr/>
            <p:nvPr/>
          </p:nvSpPr>
          <p:spPr>
            <a:xfrm>
              <a:off x="8567640" y="453960"/>
              <a:ext cx="190080" cy="25495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36" name="Google Shape;123;p15"/>
            <p:cNvSpPr/>
            <p:nvPr/>
          </p:nvSpPr>
          <p:spPr>
            <a:xfrm>
              <a:off x="8567640" y="3945240"/>
              <a:ext cx="190080" cy="7441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37" name="Google Shape;124;p15"/>
            <p:cNvSpPr/>
            <p:nvPr/>
          </p:nvSpPr>
          <p:spPr>
            <a:xfrm>
              <a:off x="8567640" y="3003840"/>
              <a:ext cx="190080" cy="94104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</p:grpSp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166400" y="2854440"/>
            <a:ext cx="3868200" cy="5317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28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128;p16"/>
          <p:cNvSpPr/>
          <p:nvPr/>
        </p:nvSpPr>
        <p:spPr>
          <a:xfrm>
            <a:off x="248760" y="232560"/>
            <a:ext cx="8597160" cy="467784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40" name="Google Shape;129;p16"/>
          <p:cNvGrpSpPr/>
          <p:nvPr/>
        </p:nvGrpSpPr>
        <p:grpSpPr>
          <a:xfrm>
            <a:off x="8655480" y="232560"/>
            <a:ext cx="190080" cy="4677840"/>
            <a:chOff x="8655480" y="232560"/>
            <a:chExt cx="190080" cy="4677840"/>
          </a:xfrm>
        </p:grpSpPr>
        <p:sp>
          <p:nvSpPr>
            <p:cNvPr id="41" name="Google Shape;130;p16"/>
            <p:cNvSpPr/>
            <p:nvPr/>
          </p:nvSpPr>
          <p:spPr>
            <a:xfrm>
              <a:off x="8655480" y="232560"/>
              <a:ext cx="190080" cy="28159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42" name="Google Shape;131;p16"/>
            <p:cNvSpPr/>
            <p:nvPr/>
          </p:nvSpPr>
          <p:spPr>
            <a:xfrm>
              <a:off x="8655480" y="3049200"/>
              <a:ext cx="190080" cy="103932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43" name="Google Shape;132;p16"/>
            <p:cNvSpPr/>
            <p:nvPr/>
          </p:nvSpPr>
          <p:spPr>
            <a:xfrm>
              <a:off x="8655480" y="4088880"/>
              <a:ext cx="190080" cy="8215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846000" y="1303200"/>
            <a:ext cx="3765600" cy="13431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8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699440" y="957960"/>
            <a:ext cx="3064680" cy="3227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43333" lnSpcReduction="1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137;p17"/>
          <p:cNvSpPr/>
          <p:nvPr/>
        </p:nvSpPr>
        <p:spPr>
          <a:xfrm>
            <a:off x="248760" y="232560"/>
            <a:ext cx="8597160" cy="467784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47" name="Google Shape;138;p17"/>
          <p:cNvGrpSpPr/>
          <p:nvPr/>
        </p:nvGrpSpPr>
        <p:grpSpPr>
          <a:xfrm>
            <a:off x="8655480" y="232560"/>
            <a:ext cx="190080" cy="4677840"/>
            <a:chOff x="8655480" y="232560"/>
            <a:chExt cx="190080" cy="4677840"/>
          </a:xfrm>
        </p:grpSpPr>
        <p:sp>
          <p:nvSpPr>
            <p:cNvPr id="48" name="Google Shape;139;p17"/>
            <p:cNvSpPr/>
            <p:nvPr/>
          </p:nvSpPr>
          <p:spPr>
            <a:xfrm>
              <a:off x="8655480" y="232560"/>
              <a:ext cx="190080" cy="28159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49" name="Google Shape;140;p17"/>
            <p:cNvSpPr/>
            <p:nvPr/>
          </p:nvSpPr>
          <p:spPr>
            <a:xfrm>
              <a:off x="8655480" y="3049200"/>
              <a:ext cx="190080" cy="103932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50" name="Google Shape;141;p17"/>
            <p:cNvSpPr/>
            <p:nvPr/>
          </p:nvSpPr>
          <p:spPr>
            <a:xfrm>
              <a:off x="8655480" y="4088880"/>
              <a:ext cx="190080" cy="8215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</p:grpSp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188000" y="1417680"/>
            <a:ext cx="2854080" cy="11991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5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/>
    <p:bodyStyle/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145;p18"/>
          <p:cNvSpPr/>
          <p:nvPr/>
        </p:nvSpPr>
        <p:spPr>
          <a:xfrm>
            <a:off x="248760" y="232560"/>
            <a:ext cx="8597160" cy="4677840"/>
          </a:xfrm>
          <a:prstGeom prst="rect">
            <a:avLst/>
          </a:prstGeom>
          <a:solidFill>
            <a:schemeClr val="dk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53" name="Google Shape;146;p18"/>
          <p:cNvGrpSpPr/>
          <p:nvPr/>
        </p:nvGrpSpPr>
        <p:grpSpPr>
          <a:xfrm>
            <a:off x="8655480" y="232560"/>
            <a:ext cx="190080" cy="4677840"/>
            <a:chOff x="8655480" y="232560"/>
            <a:chExt cx="190080" cy="4677840"/>
          </a:xfrm>
        </p:grpSpPr>
        <p:sp>
          <p:nvSpPr>
            <p:cNvPr id="54" name="Google Shape;147;p18"/>
            <p:cNvSpPr/>
            <p:nvPr/>
          </p:nvSpPr>
          <p:spPr>
            <a:xfrm>
              <a:off x="8655480" y="232560"/>
              <a:ext cx="190080" cy="2815920"/>
            </a:xfrm>
            <a:prstGeom prst="rect">
              <a:avLst/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  <p:sp>
          <p:nvSpPr>
            <p:cNvPr id="55" name="Google Shape;148;p18"/>
            <p:cNvSpPr/>
            <p:nvPr/>
          </p:nvSpPr>
          <p:spPr>
            <a:xfrm>
              <a:off x="8655480" y="3049200"/>
              <a:ext cx="190080" cy="1039320"/>
            </a:xfrm>
            <a:prstGeom prst="rect">
              <a:avLst/>
            </a:prstGeom>
            <a:solidFill>
              <a:schemeClr val="l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56" name="Google Shape;149;p18"/>
            <p:cNvSpPr/>
            <p:nvPr/>
          </p:nvSpPr>
          <p:spPr>
            <a:xfrm>
              <a:off x="8655480" y="4088880"/>
              <a:ext cx="190080" cy="82152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FFFFFF"/>
                </a:solidFill>
                <a:latin typeface="OpenSymbol"/>
              </a:endParaRPr>
            </a:p>
          </p:txBody>
        </p:sp>
      </p:grp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752360" y="1472040"/>
            <a:ext cx="2630160" cy="1229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5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1038240" y="952560"/>
            <a:ext cx="6352920" cy="9424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4200" b="0" strike="noStrike" spc="-1">
                <a:solidFill>
                  <a:schemeClr val="dk1"/>
                </a:solidFill>
                <a:latin typeface="Tiro Kannada"/>
                <a:ea typeface="Tiro Kannada"/>
              </a:rPr>
              <a:t>Particle Size Analysis</a:t>
            </a:r>
            <a:endParaRPr lang="fr-FR" sz="4200" b="0" strike="noStrike" spc="-1">
              <a:solidFill>
                <a:schemeClr val="dk1"/>
              </a:solidFill>
              <a:latin typeface="Arial"/>
            </a:endParaRPr>
          </a:p>
        </p:txBody>
      </p:sp>
      <p:cxnSp>
        <p:nvCxnSpPr>
          <p:cNvPr id="183" name="Google Shape;280;p33"/>
          <p:cNvCxnSpPr/>
          <p:nvPr/>
        </p:nvCxnSpPr>
        <p:spPr>
          <a:xfrm>
            <a:off x="420120" y="1995840"/>
            <a:ext cx="8256240" cy="360"/>
          </a:xfrm>
          <a:prstGeom prst="straightConnector1">
            <a:avLst/>
          </a:prstGeom>
          <a:ln w="19050">
            <a:solidFill>
              <a:srgbClr val="0E2141"/>
            </a:solidFill>
            <a:round/>
          </a:ln>
        </p:spPr>
      </p:cxn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4357700"/>
            <a:ext cx="642942" cy="570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3286116" y="3214692"/>
            <a:ext cx="4214842" cy="6472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1" strike="noStrike" spc="-1" dirty="0" smtClean="0">
                <a:solidFill>
                  <a:srgbClr val="000000"/>
                </a:solidFill>
                <a:latin typeface="Figtree"/>
              </a:rPr>
              <a:t>By.,</a:t>
            </a: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1" spc="-1" dirty="0" smtClean="0">
                <a:solidFill>
                  <a:srgbClr val="000000"/>
                </a:solidFill>
                <a:latin typeface="Figtree"/>
              </a:rPr>
              <a:t>DEEPTHI KODAM</a:t>
            </a: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spc="-1" dirty="0" smtClean="0">
                <a:solidFill>
                  <a:srgbClr val="000000"/>
                </a:solidFill>
                <a:latin typeface="Figtree"/>
              </a:rPr>
              <a:t>Assistant Professor</a:t>
            </a: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1" strike="noStrike" spc="-1" dirty="0" err="1" smtClean="0">
                <a:solidFill>
                  <a:srgbClr val="000000"/>
                </a:solidFill>
                <a:latin typeface="Figtree"/>
              </a:rPr>
              <a:t>St.Peter’s</a:t>
            </a:r>
            <a:r>
              <a:rPr lang="en-US" sz="1400" b="1" strike="noStrike" spc="-1" dirty="0" smtClean="0">
                <a:solidFill>
                  <a:srgbClr val="000000"/>
                </a:solidFill>
                <a:latin typeface="Figtree"/>
              </a:rPr>
              <a:t> Institute of Pharmaceutical Sciences</a:t>
            </a:r>
            <a:endParaRPr lang="en-US" sz="1400" b="1" strike="noStrike" spc="-1" dirty="0">
              <a:solidFill>
                <a:srgbClr val="000000"/>
              </a:solidFill>
              <a:latin typeface="Figtree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4" name="Google Shape;317;p36"/>
          <p:cNvCxnSpPr/>
          <p:nvPr/>
        </p:nvCxnSpPr>
        <p:spPr>
          <a:xfrm>
            <a:off x="420120" y="1995840"/>
            <a:ext cx="8256240" cy="360"/>
          </a:xfrm>
          <a:prstGeom prst="straightConnector1">
            <a:avLst/>
          </a:prstGeom>
          <a:ln w="19050">
            <a:solidFill>
              <a:srgbClr val="0E2141"/>
            </a:solidFill>
            <a:round/>
          </a:ln>
        </p:spPr>
      </p:cxnSp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1104840" y="819000"/>
            <a:ext cx="7210080" cy="10569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5000" b="0" strike="noStrike" spc="-1">
                <a:solidFill>
                  <a:schemeClr val="dk1"/>
                </a:solidFill>
                <a:latin typeface="Tiro Kannada"/>
                <a:ea typeface="Tiro Kannada"/>
              </a:rPr>
              <a:t>Introduction</a:t>
            </a:r>
            <a:endParaRPr lang="fr-FR" sz="5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subTitle"/>
          </p:nvPr>
        </p:nvSpPr>
        <p:spPr>
          <a:xfrm>
            <a:off x="1104840" y="2190600"/>
            <a:ext cx="5253110" cy="15807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1500" b="0" strike="noStrike" spc="-1" dirty="0">
                <a:solidFill>
                  <a:schemeClr val="dk1"/>
                </a:solidFill>
                <a:latin typeface="Figtree"/>
                <a:ea typeface="Figtree"/>
              </a:rPr>
              <a:t>This presentation explores the various methods used in determining particle size, essential for numerous scientific and industrial applications.</a:t>
            </a:r>
            <a:endParaRPr lang="en-US" sz="1500" b="0" strike="noStrike" spc="-1" dirty="0">
              <a:solidFill>
                <a:srgbClr val="000000"/>
              </a:solidFill>
              <a:latin typeface="OpenSymbol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48" y="4429940"/>
            <a:ext cx="642942" cy="570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1" name="Google Shape;317;p36"/>
          <p:cNvCxnSpPr/>
          <p:nvPr/>
        </p:nvCxnSpPr>
        <p:spPr>
          <a:xfrm>
            <a:off x="420120" y="1995840"/>
            <a:ext cx="8256240" cy="360"/>
          </a:xfrm>
          <a:prstGeom prst="straightConnector1">
            <a:avLst/>
          </a:prstGeom>
          <a:ln w="19050">
            <a:solidFill>
              <a:srgbClr val="0E2141"/>
            </a:solidFill>
            <a:round/>
          </a:ln>
        </p:spPr>
      </p:cxnSp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1104840" y="819000"/>
            <a:ext cx="7210080" cy="10569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3600" b="0" strike="noStrike" spc="-1" dirty="0">
                <a:solidFill>
                  <a:schemeClr val="dk1"/>
                </a:solidFill>
                <a:latin typeface="Tiro Kannada"/>
                <a:ea typeface="Tiro Kannada"/>
              </a:rPr>
              <a:t>Importance of Particle Size</a:t>
            </a:r>
            <a:endParaRPr lang="fr-FR" sz="3600" b="0" strike="noStrike" spc="-1" dirty="0">
              <a:solidFill>
                <a:schemeClr val="dk1"/>
              </a:solidFill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subTitle"/>
          </p:nvPr>
        </p:nvSpPr>
        <p:spPr>
          <a:xfrm>
            <a:off x="1104840" y="2190600"/>
            <a:ext cx="3590640" cy="15807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1500" b="0" strike="noStrike" spc="-1" dirty="0">
                <a:solidFill>
                  <a:schemeClr val="dk1"/>
                </a:solidFill>
                <a:latin typeface="Figtree"/>
                <a:ea typeface="Figtree"/>
              </a:rPr>
              <a:t>Particle size is critical in fields such as pharmaceuticals, material science, and environmental studies. It impacts solubility, reactivity, and stability of products.</a:t>
            </a:r>
            <a:endParaRPr lang="en-US" sz="1500" b="0" strike="noStrike" spc="-1" dirty="0">
              <a:solidFill>
                <a:srgbClr val="000000"/>
              </a:solidFill>
              <a:latin typeface="OpenSymbol"/>
            </a:endParaRPr>
          </a:p>
        </p:txBody>
      </p:sp>
      <p:sp>
        <p:nvSpPr>
          <p:cNvPr id="21506" name="AutoShape 2" descr="Powder layer with different particle size distributions and packing... |  Download Scientific Diagr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1508" name="AutoShape 4" descr="Particle Size Characterization 2024 • BulkInsi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2357436"/>
            <a:ext cx="3287812" cy="1852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5276" y="4429138"/>
            <a:ext cx="615782" cy="5465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4" name="Google Shape;317;p36"/>
          <p:cNvCxnSpPr/>
          <p:nvPr/>
        </p:nvCxnSpPr>
        <p:spPr>
          <a:xfrm>
            <a:off x="420120" y="1995840"/>
            <a:ext cx="8256240" cy="360"/>
          </a:xfrm>
          <a:prstGeom prst="straightConnector1">
            <a:avLst/>
          </a:prstGeom>
          <a:ln w="19050">
            <a:solidFill>
              <a:srgbClr val="0E2141"/>
            </a:solidFill>
            <a:round/>
          </a:ln>
        </p:spPr>
      </p:cxnSp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104840" y="819000"/>
            <a:ext cx="7210080" cy="10569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3200" b="0" strike="noStrike" spc="-1" dirty="0">
                <a:solidFill>
                  <a:schemeClr val="dk1"/>
                </a:solidFill>
                <a:latin typeface="Tiro Kannada"/>
                <a:ea typeface="Tiro Kannada"/>
              </a:rPr>
              <a:t>Applications of Particle Size Analysis</a:t>
            </a:r>
            <a:endParaRPr lang="fr-FR" sz="3200" b="0" strike="noStrike" spc="-1" dirty="0">
              <a:solidFill>
                <a:schemeClr val="dk1"/>
              </a:solidFill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subTitle"/>
          </p:nvPr>
        </p:nvSpPr>
        <p:spPr>
          <a:xfrm>
            <a:off x="1104840" y="2190600"/>
            <a:ext cx="3590640" cy="15807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1500" b="0" strike="noStrike" spc="-1" dirty="0">
                <a:solidFill>
                  <a:schemeClr val="dk1"/>
                </a:solidFill>
                <a:latin typeface="Figtree"/>
                <a:ea typeface="Figtree"/>
              </a:rPr>
              <a:t>Particle size analysis is used in quality control, product formulation, and research. It is vital for industries like </a:t>
            </a:r>
            <a:r>
              <a:rPr lang="en" sz="1500" b="0" strike="noStrike" spc="-1" dirty="0" smtClean="0">
                <a:solidFill>
                  <a:schemeClr val="dk1"/>
                </a:solidFill>
                <a:latin typeface="Figtree"/>
                <a:ea typeface="Figtree"/>
              </a:rPr>
              <a:t>Pharmaceuticals, cosmetics</a:t>
            </a:r>
            <a:r>
              <a:rPr lang="en" sz="1500" b="0" strike="noStrike" spc="-1" dirty="0">
                <a:solidFill>
                  <a:schemeClr val="dk1"/>
                </a:solidFill>
                <a:latin typeface="Figtree"/>
                <a:ea typeface="Figtree"/>
              </a:rPr>
              <a:t>, food, and </a:t>
            </a:r>
            <a:r>
              <a:rPr lang="en" sz="1500" b="0" strike="noStrike" spc="-1" dirty="0" smtClean="0">
                <a:solidFill>
                  <a:schemeClr val="dk1"/>
                </a:solidFill>
                <a:latin typeface="Figtree"/>
                <a:ea typeface="Figtree"/>
              </a:rPr>
              <a:t>chemical Industries.</a:t>
            </a:r>
            <a:endParaRPr lang="en-US" sz="1500" b="0" strike="noStrike" spc="-1" dirty="0">
              <a:solidFill>
                <a:srgbClr val="000000"/>
              </a:solidFill>
              <a:latin typeface="OpenSymbol"/>
            </a:endParaRP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714494"/>
            <a:ext cx="3145460" cy="2028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2432" y="4286262"/>
            <a:ext cx="615782" cy="5465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2"/>
          <p:cNvSpPr>
            <a:spLocks noGrp="1"/>
          </p:cNvSpPr>
          <p:nvPr>
            <p:ph type="subTitle"/>
          </p:nvPr>
        </p:nvSpPr>
        <p:spPr>
          <a:xfrm>
            <a:off x="500034" y="1928808"/>
            <a:ext cx="3762000" cy="11142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 algn="just">
              <a:lnSpc>
                <a:spcPct val="100000"/>
              </a:lnSpc>
              <a:spcAft>
                <a:spcPts val="1599"/>
              </a:spcAft>
              <a:buNone/>
              <a:tabLst>
                <a:tab pos="0" algn="l"/>
              </a:tabLst>
            </a:pPr>
            <a:r>
              <a:rPr lang="en" b="0" strike="noStrike" spc="-1" dirty="0">
                <a:solidFill>
                  <a:schemeClr val="dk1"/>
                </a:solidFill>
                <a:latin typeface="Figtree"/>
                <a:ea typeface="Figtree"/>
              </a:rPr>
              <a:t>Optical microscopy is a technique using visible light to magnify small objects, allowing for direct observation of particle size and shape in samples.</a:t>
            </a:r>
            <a:endParaRPr lang="en-US" b="0" strike="noStrike" spc="-1" dirty="0">
              <a:solidFill>
                <a:srgbClr val="000000"/>
              </a:solidFill>
              <a:latin typeface="OpenSymbol"/>
            </a:endParaRPr>
          </a:p>
        </p:txBody>
      </p:sp>
      <p:pic>
        <p:nvPicPr>
          <p:cNvPr id="206" name="Google Shape;495;p47"/>
          <p:cNvPicPr/>
          <p:nvPr/>
        </p:nvPicPr>
        <p:blipFill>
          <a:blip r:embed="rId2"/>
          <a:srcRect l="18355" r="18355"/>
          <a:stretch/>
        </p:blipFill>
        <p:spPr>
          <a:xfrm>
            <a:off x="4699440" y="957960"/>
            <a:ext cx="3064680" cy="3227400"/>
          </a:xfrm>
          <a:prstGeom prst="rect">
            <a:avLst/>
          </a:prstGeom>
          <a:ln w="0">
            <a:noFill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29586" y="4357700"/>
            <a:ext cx="642942" cy="570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PlaceHolder 1"/>
          <p:cNvSpPr txBox="1">
            <a:spLocks/>
          </p:cNvSpPr>
          <p:nvPr/>
        </p:nvSpPr>
        <p:spPr>
          <a:xfrm>
            <a:off x="428596" y="1071552"/>
            <a:ext cx="3714776" cy="8377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" sz="2800" b="0" i="0" u="none" strike="noStrike" kern="0" cap="none" spc="-1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ro Kannada"/>
                <a:ea typeface="Tiro Kannada"/>
              </a:rPr>
              <a:t>Microscopy Methods</a:t>
            </a:r>
            <a:endParaRPr kumimoji="0" lang="fr-FR" sz="2800" b="0" i="0" u="none" strike="noStrike" kern="0" cap="none" spc="-1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1104840" y="923760"/>
            <a:ext cx="7105320" cy="8377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4200" b="0" strike="noStrike" spc="-1">
                <a:solidFill>
                  <a:schemeClr val="dk1"/>
                </a:solidFill>
                <a:latin typeface="Tiro Kannada"/>
                <a:ea typeface="Tiro Kannada"/>
              </a:rPr>
              <a:t>Sieve Analysis</a:t>
            </a:r>
            <a:endParaRPr lang="fr-FR" sz="4200" b="0" strike="noStrike" spc="-1">
              <a:solidFill>
                <a:schemeClr val="dk1"/>
              </a:solidFill>
              <a:latin typeface="Arial"/>
            </a:endParaRPr>
          </a:p>
        </p:txBody>
      </p:sp>
      <p:cxnSp>
        <p:nvCxnSpPr>
          <p:cNvPr id="229" name="Google Shape;327;p37"/>
          <p:cNvCxnSpPr/>
          <p:nvPr/>
        </p:nvCxnSpPr>
        <p:spPr>
          <a:xfrm>
            <a:off x="420120" y="1995840"/>
            <a:ext cx="8256240" cy="360"/>
          </a:xfrm>
          <a:prstGeom prst="straightConnector1">
            <a:avLst/>
          </a:prstGeom>
          <a:ln w="19050">
            <a:solidFill>
              <a:srgbClr val="0E2141"/>
            </a:solidFill>
            <a:round/>
          </a:ln>
        </p:spPr>
      </p:cxn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71472" y="2143122"/>
            <a:ext cx="4252918" cy="2014549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1500" b="0" strike="noStrike" spc="-1" dirty="0">
                <a:solidFill>
                  <a:schemeClr val="dk1"/>
                </a:solidFill>
                <a:latin typeface="Figtree"/>
                <a:ea typeface="Figtree"/>
              </a:rPr>
              <a:t>Sieve analysis is based on the principle of separating particles by size through a series of screens or sieves with progressively smaller openings</a:t>
            </a:r>
            <a:r>
              <a:rPr lang="en" sz="1500" b="0" strike="noStrike" spc="-1" dirty="0" smtClean="0">
                <a:solidFill>
                  <a:schemeClr val="dk1"/>
                </a:solidFill>
                <a:latin typeface="Figtree"/>
                <a:ea typeface="Figtree"/>
              </a:rPr>
              <a:t>.</a:t>
            </a:r>
          </a:p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endParaRPr lang="en-US" sz="1500" b="0" strike="noStrike" spc="-1" dirty="0">
              <a:solidFill>
                <a:srgbClr val="000000"/>
              </a:solidFill>
              <a:latin typeface="OpenSymbol"/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655001"/>
            <a:ext cx="3143272" cy="366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PlaceHolder 2"/>
          <p:cNvSpPr txBox="1">
            <a:spLocks/>
          </p:cNvSpPr>
          <p:nvPr/>
        </p:nvSpPr>
        <p:spPr>
          <a:xfrm>
            <a:off x="642910" y="3214692"/>
            <a:ext cx="4071966" cy="15807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" sz="1500" b="0" i="0" u="none" strike="noStrike" kern="0" cap="none" spc="-1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Figtree"/>
                <a:ea typeface="Figtree"/>
              </a:rPr>
              <a:t>Standard procedures involve preparing a representative sample, stacking sieves, and shaking them to allow particles to separate based on size.</a:t>
            </a:r>
            <a:endParaRPr kumimoji="0" lang="en-US" sz="1500" b="0" i="0" u="none" strike="noStrike" kern="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Symbol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86710" y="4358502"/>
            <a:ext cx="642942" cy="570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2" name="Google Shape;317;p36"/>
          <p:cNvCxnSpPr/>
          <p:nvPr/>
        </p:nvCxnSpPr>
        <p:spPr>
          <a:xfrm>
            <a:off x="420120" y="1995840"/>
            <a:ext cx="8256240" cy="360"/>
          </a:xfrm>
          <a:prstGeom prst="straightConnector1">
            <a:avLst/>
          </a:prstGeom>
          <a:ln w="19050">
            <a:solidFill>
              <a:srgbClr val="0E2141"/>
            </a:solidFill>
            <a:round/>
          </a:ln>
        </p:spPr>
      </p:cxnSp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1104840" y="819000"/>
            <a:ext cx="7210080" cy="10569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5000" b="0" strike="noStrike" spc="-1">
                <a:solidFill>
                  <a:schemeClr val="dk1"/>
                </a:solidFill>
                <a:latin typeface="Tiro Kannada"/>
                <a:ea typeface="Tiro Kannada"/>
              </a:rPr>
              <a:t>Conclusions</a:t>
            </a:r>
            <a:endParaRPr lang="fr-FR" sz="5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subTitle"/>
          </p:nvPr>
        </p:nvSpPr>
        <p:spPr>
          <a:xfrm>
            <a:off x="1104840" y="2190600"/>
            <a:ext cx="5824614" cy="15807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1500" b="0" strike="noStrike" spc="-1" dirty="0">
                <a:solidFill>
                  <a:schemeClr val="dk1"/>
                </a:solidFill>
                <a:latin typeface="Figtree"/>
                <a:ea typeface="Figtree"/>
              </a:rPr>
              <a:t>Different methods for determining particle size have unique principles and applications. Understanding these helps in selecting the appropriate technique for specific needs.</a:t>
            </a:r>
            <a:endParaRPr lang="en-US" sz="1500" b="0" strike="noStrike" spc="-1" dirty="0">
              <a:solidFill>
                <a:srgbClr val="000000"/>
              </a:solidFill>
              <a:latin typeface="OpenSymbol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86710" y="4357700"/>
            <a:ext cx="642942" cy="570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National Defense by Slidesgo">
  <a:themeElements>
    <a:clrScheme name="Simple Light">
      <a:dk1>
        <a:srgbClr val="0E2141"/>
      </a:dk1>
      <a:lt1>
        <a:srgbClr val="E0E0E0"/>
      </a:lt1>
      <a:dk2>
        <a:srgbClr val="FFFFFF"/>
      </a:dk2>
      <a:lt2>
        <a:srgbClr val="2D5494"/>
      </a:lt2>
      <a:accent1>
        <a:srgbClr val="CC0000"/>
      </a:accent1>
      <a:accent2>
        <a:srgbClr val="810C0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E214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204</Words>
  <Application>LibreOffice/7.6.7.2$Linux_X86_64 LibreOffice_project/60$Build-2</Application>
  <PresentationFormat>On-screen Show (16:9)</PresentationFormat>
  <Paragraphs>18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29</vt:i4>
      </vt:variant>
      <vt:variant>
        <vt:lpstr>Slide Titles</vt:lpstr>
      </vt:variant>
      <vt:variant>
        <vt:i4>7</vt:i4>
      </vt:variant>
    </vt:vector>
  </HeadingPairs>
  <TitlesOfParts>
    <vt:vector size="36" baseType="lpstr"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National Defense by Slidesgo</vt:lpstr>
      <vt:lpstr>Slidesgo Final Pages</vt:lpstr>
      <vt:lpstr>Slidesgo Final Pages</vt:lpstr>
      <vt:lpstr>Particle Size Analysis</vt:lpstr>
      <vt:lpstr>Introduction</vt:lpstr>
      <vt:lpstr>Importance of Particle Size</vt:lpstr>
      <vt:lpstr>Applications of Particle Size Analysis</vt:lpstr>
      <vt:lpstr>Slide 5</vt:lpstr>
      <vt:lpstr>Sieve Analysis</vt:lpstr>
      <vt:lpstr>Conclusions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Particle Size Analysis</dc:title>
  <cp:lastModifiedBy>Guest</cp:lastModifiedBy>
  <cp:revision>7</cp:revision>
  <dcterms:modified xsi:type="dcterms:W3CDTF">2025-03-03T08:26:43Z</dcterms:modified>
</cp:coreProperties>
</file>

<file path=docProps/core1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2025-03-03T07:59:47Z</dcterms:created>
  <dc:creator>Unknown Creator</dc:creator>
  <dc:description/>
  <dc:language>en-US</dc:language>
  <cp:lastModifiedBy>Unknown Creator</cp:lastModifiedBy>
  <dcterms:modified xsi:type="dcterms:W3CDTF">2025-03-03T07:59:47Z</dcterms:modified>
  <cp:revision>0</cp:revision>
  <dc:subject/>
  <dc:title>Untitled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es">
    <vt:r8>24</vt:r8>
  </property>
</Properties>
</file>